
<file path=[Content_Types].xml><?xml version="1.0" encoding="utf-8"?>
<Types xmlns="http://schemas.openxmlformats.org/package/2006/content-types">
  <Default Extension="xml" ContentType="application/vnd.openxmlformats-package.core-properties+xml"/>
  <Default Extension="rels" ContentType="application/vnd.openxmlformats-package.relationships+xml"/>
  <Default Extension="jpeg" ContentType="image/jpeg"/>
  <Default Extension="jpg" ContentType="image/jpeg"/>
  <Override PartName="/ppt/presentation.xml" ContentType="application/vnd.openxmlformats-officedocument.presentationml.presentation.main+xml"/>
  <Override PartName="/ppt/slides/slide41.xml" ContentType="application/vnd.openxmlformats-officedocument.presentationml.slide+xml"/>
  <Override PartName="/ppt/notesSlides/notesSlide41.xml" ContentType="application/vnd.openxmlformats-officedocument.presentationml.notesSlide+xml"/>
  <Override PartName="/ppt/notesMasters/notesMaster11.xml" ContentType="application/vnd.openxmlformats-officedocument.presentationml.notesMaster+xml"/>
  <Override PartName="/ppt/theme/theme21.xml" ContentType="application/vnd.openxmlformats-officedocument.theme+xml"/>
  <Override PartName="/ppt/slideLayouts/slideLayout141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8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theme/theme12.xml" ContentType="application/vnd.openxmlformats-officedocument.theme+xml"/>
  <Override PartName="/ppt/slideLayouts/slideLayout210.xml" ContentType="application/vnd.openxmlformats-officedocument.presentationml.slideLayout+xml"/>
  <Override PartName="/ppt/slideLayouts/slideLayout1611.xml" ContentType="application/vnd.openxmlformats-officedocument.presentationml.slideLayout+xml"/>
  <Override PartName="/ppt/slideLayouts/slideLayout20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24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slideLayouts/slideLayout1518.xml" ContentType="application/vnd.openxmlformats-officedocument.presentationml.slideLayout+xml"/>
  <Override PartName="/ppt/slideLayouts/slideLayout2319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slideLayouts/slideLayout19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923.xml" ContentType="application/vnd.openxmlformats-officedocument.presentationml.slideLayout+xml"/>
  <Override PartName="/ppt/slideLayouts/slideLayout2224.xml" ContentType="application/vnd.openxmlformats-officedocument.presentationml.slideLayout+xml"/>
  <Override PartName="/ppt/slides/slide92.xml" ContentType="application/vnd.openxmlformats-officedocument.presentationml.slide+xml"/>
  <Override PartName="/ppt/notesSlides/notesSlide92.xml" ContentType="application/vnd.openxmlformats-officedocument.presentationml.notesSlide+xml"/>
  <Override PartName="/customXml/item3.xml" ContentType="application/xml"/>
  <Override PartName="/customXml/itemProps31.xml" ContentType="application/vnd.openxmlformats-officedocument.customXmlProperties+xml"/>
  <Override PartName="/ppt/viewProps.xml" ContentType="application/vnd.openxmlformats-officedocument.presentationml.viewProps+xml"/>
  <Override PartName="/ppt/slides/slide33.xml" ContentType="application/vnd.openxmlformats-officedocument.presentationml.slide+xml"/>
  <Override PartName="/ppt/notesSlides/notesSlide33.xml" ContentType="application/vnd.openxmlformats-officedocument.presentationml.notesSlide+xml"/>
  <Override PartName="/ppt/slides/slide84.xml" ContentType="application/vnd.openxmlformats-officedocument.presentationml.slide+xml"/>
  <Override PartName="/ppt/notesSlides/notesSlide84.xml" ContentType="application/vnd.openxmlformats-officedocument.presentationml.notesSlide+xml"/>
  <Override PartName="/ppt/slides/slide135.xml" ContentType="application/vnd.openxmlformats-officedocument.presentationml.slide+xml"/>
  <Override PartName="/ppt/notesSlides/notesSlide135.xml" ContentType="application/vnd.openxmlformats-officedocument.presentationml.notesSlide+xml"/>
  <Override PartName="/customXml/item22.xml" ContentType="application/xml"/>
  <Override PartName="/customXml/itemProps22.xml" ContentType="application/vnd.openxmlformats-officedocument.customXmlProperties+xml"/>
  <Override PartName="/ppt/slides/slide126.xml" ContentType="application/vnd.openxmlformats-officedocument.presentationml.slide+xml"/>
  <Override PartName="/ppt/notesSlides/notesSlide126.xml" ContentType="application/vnd.openxmlformats-officedocument.presentationml.notesSlide+xml"/>
  <Override PartName="/ppt/presProps.xml" ContentType="application/vnd.openxmlformats-officedocument.presentationml.presProps+xml"/>
  <Override PartName="/customXml/item13.xml" ContentType="application/xml"/>
  <Override PartName="/customXml/itemProps13.xml" ContentType="application/vnd.openxmlformats-officedocument.customXmlProperties+xml"/>
  <Override PartName="/ppt/slides/slide27.xml" ContentType="application/vnd.openxmlformats-officedocument.presentationml.slide+xml"/>
  <Override PartName="/ppt/notesSlides/notesSlide27.xml" ContentType="application/vnd.openxmlformats-officedocument.presentationml.notesSlide+xml"/>
  <Override PartName="/ppt/slides/slide78.xml" ContentType="application/vnd.openxmlformats-officedocument.presentationml.slide+xml"/>
  <Override PartName="/ppt/notesSlides/notesSlide78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1110.xml" ContentType="application/vnd.openxmlformats-officedocument.presentationml.slide+xml"/>
  <Override PartName="/ppt/notesSlides/notesSlide1110.xml" ContentType="application/vnd.openxmlformats-officedocument.presentationml.notesSlide+xml"/>
  <Override PartName="/ppt/tableStyles.xml" ContentType="application/vnd.openxmlformats-officedocument.presentationml.tableStyles+xml"/>
  <Override PartName="/ppt/slides/slide611.xml" ContentType="application/vnd.openxmlformats-officedocument.presentationml.slide+xml"/>
  <Override PartName="/ppt/notesSlides/notesSlide611.xml" ContentType="application/vnd.openxmlformats-officedocument.presentationml.notesSlide+xml"/>
  <Override PartName="/ppt/handoutMasters/handoutMaster11.xml" ContentType="application/vnd.openxmlformats-officedocument.presentationml.handoutMaster+xml"/>
  <Override PartName="/ppt/theme/theme33.xml" ContentType="application/vnd.openxmlformats-officedocument.theme+xml"/>
  <Override PartName="/ppt/slides/slide512.xml" ContentType="application/vnd.openxmlformats-officedocument.presentationml.slide+xml"/>
  <Override PartName="/ppt/notesSlides/notesSlide512.xml" ContentType="application/vnd.openxmlformats-officedocument.presentationml.notesSlide+xml"/>
  <Override PartName="/ppt/slides/slide1013.xml" ContentType="application/vnd.openxmlformats-officedocument.presentationml.slide+xml"/>
  <Override PartName="/ppt/notesSlides/notesSlide1013.xml" ContentType="application/vnd.openxmlformats-officedocument.presentationml.notesSlide+xml"/>
  <Override PartName="/docMetadata/LabelInfo.xml" ContentType="application/vnd.ms-office.classificationlabels+xml"/>
  <Override PartName="/docProps/custom.xml" ContentType="application/vnd.openxmlformats-officedocument.custom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package/2006/relationships/metadata/core-properties" Target="/docProps/core.xml" Id="rId3" /><Relationship Type="http://schemas.openxmlformats.org/package/2006/relationships/metadata/thumbnail" Target="/docProps/thumbnail.jpeg" Id="rId2" /><Relationship Type="http://schemas.openxmlformats.org/officeDocument/2006/relationships/officeDocument" Target="/ppt/presentation.xml" Id="rId1" /><Relationship Type="http://schemas.microsoft.com/office/2020/02/relationships/classificationlabels" Target="/docMetadata/LabelInfo.xml" Id="rId6" /><Relationship Type="http://schemas.openxmlformats.org/officeDocument/2006/relationships/custom-properties" Target="/docProps/custom.xml" Id="rId5" /><Relationship Type="http://schemas.openxmlformats.org/officeDocument/2006/relationships/extended-properties" Target="/docProps/app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71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62" r:id="rId7"/>
    <p:sldId id="319" r:id="rId8"/>
    <p:sldId id="313" r:id="rId9"/>
    <p:sldId id="320" r:id="rId10"/>
    <p:sldId id="315" r:id="rId11"/>
    <p:sldId id="317" r:id="rId12"/>
    <p:sldId id="267" r:id="rId13"/>
    <p:sldId id="260" r:id="rId14"/>
    <p:sldId id="318" r:id="rId15"/>
    <p:sldId id="321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598D"/>
    <a:srgbClr val="646C92"/>
    <a:srgbClr val="5A6B76"/>
    <a:srgbClr val="5A6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505E3EF-67EA-436B-97B2-0124C06EBD2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36" autoAdjust="0"/>
    <p:restoredTop sz="95660" autoAdjust="0"/>
  </p:normalViewPr>
  <p:slideViewPr>
    <p:cSldViewPr snapToGrid="0">
      <p:cViewPr varScale="1">
        <p:scale>
          <a:sx n="102" d="100"/>
          <a:sy n="102" d="100"/>
        </p:scale>
        <p:origin x="54" y="606"/>
      </p:cViewPr>
      <p:guideLst/>
    </p:cSldViewPr>
  </p:slideViewPr>
  <p:outlineViewPr>
    <p:cViewPr>
      <p:scale>
        <a:sx n="33" d="100"/>
        <a:sy n="33" d="100"/>
      </p:scale>
      <p:origin x="0" y="-446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149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41.xml" Id="rId8" /><Relationship Type="http://schemas.openxmlformats.org/officeDocument/2006/relationships/slide" Target="/ppt/slides/slide92.xml" Id="rId13" /><Relationship Type="http://schemas.openxmlformats.org/officeDocument/2006/relationships/notesMaster" Target="/ppt/notesMasters/notesMaster11.xml" Id="rId18" /><Relationship Type="http://schemas.openxmlformats.org/officeDocument/2006/relationships/customXml" Target="/customXml/item3.xml" Id="rId3" /><Relationship Type="http://schemas.openxmlformats.org/officeDocument/2006/relationships/viewProps" Target="/ppt/viewProps.xml" Id="rId21" /><Relationship Type="http://schemas.openxmlformats.org/officeDocument/2006/relationships/slide" Target="/ppt/slides/slide33.xml" Id="rId7" /><Relationship Type="http://schemas.openxmlformats.org/officeDocument/2006/relationships/slide" Target="/ppt/slides/slide84.xml" Id="rId12" /><Relationship Type="http://schemas.openxmlformats.org/officeDocument/2006/relationships/slide" Target="/ppt/slides/slide135.xml" Id="rId17" /><Relationship Type="http://schemas.openxmlformats.org/officeDocument/2006/relationships/customXml" Target="/customXml/item22.xml" Id="rId2" /><Relationship Type="http://schemas.openxmlformats.org/officeDocument/2006/relationships/slide" Target="/ppt/slides/slide126.xml" Id="rId16" /><Relationship Type="http://schemas.openxmlformats.org/officeDocument/2006/relationships/presProps" Target="/ppt/presProps.xml" Id="rId20" /><Relationship Type="http://schemas.openxmlformats.org/officeDocument/2006/relationships/customXml" Target="/customXml/item13.xml" Id="rId1" /><Relationship Type="http://schemas.openxmlformats.org/officeDocument/2006/relationships/slide" Target="/ppt/slides/slide27.xml" Id="rId6" /><Relationship Type="http://schemas.openxmlformats.org/officeDocument/2006/relationships/slide" Target="/ppt/slides/slide78.xml" Id="rId11" /><Relationship Type="http://schemas.openxmlformats.org/officeDocument/2006/relationships/slide" Target="/ppt/slides/slide19.xml" Id="rId5" /><Relationship Type="http://schemas.openxmlformats.org/officeDocument/2006/relationships/slide" Target="/ppt/slides/slide1110.xml" Id="rId15" /><Relationship Type="http://schemas.openxmlformats.org/officeDocument/2006/relationships/tableStyles" Target="/ppt/tableStyles.xml" Id="rId23" /><Relationship Type="http://schemas.openxmlformats.org/officeDocument/2006/relationships/slide" Target="/ppt/slides/slide611.xml" Id="rId10" /><Relationship Type="http://schemas.openxmlformats.org/officeDocument/2006/relationships/handoutMaster" Target="/ppt/handoutMasters/handoutMaster11.xml" Id="rId19" /><Relationship Type="http://schemas.openxmlformats.org/officeDocument/2006/relationships/slideMaster" Target="/ppt/slideMasters/slideMaster11.xml" Id="rId4" /><Relationship Type="http://schemas.openxmlformats.org/officeDocument/2006/relationships/slide" Target="/ppt/slides/slide512.xml" Id="rId9" /><Relationship Type="http://schemas.openxmlformats.org/officeDocument/2006/relationships/slide" Target="/ppt/slides/slide1013.xml" Id="rId14" /><Relationship Type="http://schemas.openxmlformats.org/officeDocument/2006/relationships/theme" Target="/ppt/theme/theme12.xml" Id="rId22" /></Relationships>
</file>

<file path=ppt/handoutMasters/_rels/handoutMaster11.xml.rels>&#65279;<?xml version="1.0" encoding="utf-8"?><Relationships xmlns="http://schemas.openxmlformats.org/package/2006/relationships"><Relationship Type="http://schemas.openxmlformats.org/officeDocument/2006/relationships/theme" Target="/ppt/theme/theme33.xml" Id="rId1" /></Relationships>
</file>

<file path=ppt/handoutMasters/handoutMaster1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FE52182-8ED2-2CD9-1769-D9951A9939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873A34-C368-6B6E-8816-ABC664A857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2FBC06-9676-42B7-A8B4-279236EF9829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355158-3742-8894-B074-C872916FE8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6B5579-9D25-81D6-8171-2F8C3F5377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3735C-CF2D-4272-874B-84D65FE3CA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658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5.jpg>
</file>

<file path=ppt/media/image24.jpg>
</file>

<file path=ppt/media/image32.jpg>
</file>

<file path=ppt/media/image43.jpg>
</file>

<file path=ppt/notesMasters/_rels/notesMaster11.xml.rels>&#65279;<?xml version="1.0" encoding="utf-8"?><Relationships xmlns="http://schemas.openxmlformats.org/package/2006/relationships"><Relationship Type="http://schemas.openxmlformats.org/officeDocument/2006/relationships/theme" Target="/ppt/theme/theme21.xml" Id="rId1" 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3451-F71A-45EA-8B10-04A09C28CC19}" type="datetimeFigureOut">
              <a:rPr lang="en-US" smtClean="0"/>
              <a:t>3/8/2024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B270D-091D-4ED2-8C85-0898DD7D9F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013.xml.rels>&#65279;<?xml version="1.0" encoding="utf-8"?><Relationships xmlns="http://schemas.openxmlformats.org/package/2006/relationships"><Relationship Type="http://schemas.openxmlformats.org/officeDocument/2006/relationships/slide" Target="/ppt/slides/slide1013.xml" Id="rId2" /><Relationship Type="http://schemas.openxmlformats.org/officeDocument/2006/relationships/notesMaster" Target="/ppt/notesMasters/notesMaster11.xml" Id="rId1" /></Relationships>
</file>

<file path=ppt/notesSlides/_rels/notesSlide1110.xml.rels>&#65279;<?xml version="1.0" encoding="utf-8"?><Relationships xmlns="http://schemas.openxmlformats.org/package/2006/relationships"><Relationship Type="http://schemas.openxmlformats.org/officeDocument/2006/relationships/slide" Target="/ppt/slides/slide1110.xml" Id="rId2" /><Relationship Type="http://schemas.openxmlformats.org/officeDocument/2006/relationships/notesMaster" Target="/ppt/notesMasters/notesMaster11.xml" Id="rId1" /></Relationships>
</file>

<file path=ppt/notesSlides/_rels/notesSlide126.xml.rels>&#65279;<?xml version="1.0" encoding="utf-8"?><Relationships xmlns="http://schemas.openxmlformats.org/package/2006/relationships"><Relationship Type="http://schemas.openxmlformats.org/officeDocument/2006/relationships/slide" Target="/ppt/slides/slide126.xml" Id="rId2" /><Relationship Type="http://schemas.openxmlformats.org/officeDocument/2006/relationships/notesMaster" Target="/ppt/notesMasters/notesMaster11.xml" Id="rId1" /></Relationships>
</file>

<file path=ppt/notesSlides/_rels/notesSlide135.xml.rels>&#65279;<?xml version="1.0" encoding="utf-8"?><Relationships xmlns="http://schemas.openxmlformats.org/package/2006/relationships"><Relationship Type="http://schemas.openxmlformats.org/officeDocument/2006/relationships/slide" Target="/ppt/slides/slide135.xml" Id="rId2" /><Relationship Type="http://schemas.openxmlformats.org/officeDocument/2006/relationships/notesMaster" Target="/ppt/notesMasters/notesMaster11.xml" Id="rId1" /></Relationships>
</file>

<file path=ppt/notesSlides/_rels/notesSlide19.xml.rels>&#65279;<?xml version="1.0" encoding="utf-8"?><Relationships xmlns="http://schemas.openxmlformats.org/package/2006/relationships"><Relationship Type="http://schemas.openxmlformats.org/officeDocument/2006/relationships/slide" Target="/ppt/slides/slide19.xml" Id="rId2" /><Relationship Type="http://schemas.openxmlformats.org/officeDocument/2006/relationships/notesMaster" Target="/ppt/notesMasters/notesMaster11.xml" Id="rId1" /></Relationships>
</file>

<file path=ppt/notesSlides/_rels/notesSlide27.xml.rels>&#65279;<?xml version="1.0" encoding="utf-8"?><Relationships xmlns="http://schemas.openxmlformats.org/package/2006/relationships"><Relationship Type="http://schemas.openxmlformats.org/officeDocument/2006/relationships/slide" Target="/ppt/slides/slide27.xml" Id="rId2" /><Relationship Type="http://schemas.openxmlformats.org/officeDocument/2006/relationships/notesMaster" Target="/ppt/notesMasters/notesMaster11.xml" Id="rId1" /></Relationships>
</file>

<file path=ppt/notesSlides/_rels/notesSlide33.xml.rels>&#65279;<?xml version="1.0" encoding="utf-8"?><Relationships xmlns="http://schemas.openxmlformats.org/package/2006/relationships"><Relationship Type="http://schemas.openxmlformats.org/officeDocument/2006/relationships/slide" Target="/ppt/slides/slide33.xml" Id="rId2" /><Relationship Type="http://schemas.openxmlformats.org/officeDocument/2006/relationships/notesMaster" Target="/ppt/notesMasters/notesMaster11.xml" Id="rId1" /></Relationships>
</file>

<file path=ppt/notesSlides/_rels/notesSlide41.xml.rels>&#65279;<?xml version="1.0" encoding="utf-8"?><Relationships xmlns="http://schemas.openxmlformats.org/package/2006/relationships"><Relationship Type="http://schemas.openxmlformats.org/officeDocument/2006/relationships/slide" Target="/ppt/slides/slide41.xml" Id="rId2" /><Relationship Type="http://schemas.openxmlformats.org/officeDocument/2006/relationships/notesMaster" Target="/ppt/notesMasters/notesMaster11.xml" Id="rId1" /></Relationships>
</file>

<file path=ppt/notesSlides/_rels/notesSlide512.xml.rels>&#65279;<?xml version="1.0" encoding="utf-8"?><Relationships xmlns="http://schemas.openxmlformats.org/package/2006/relationships"><Relationship Type="http://schemas.openxmlformats.org/officeDocument/2006/relationships/slide" Target="/ppt/slides/slide512.xml" Id="rId2" /><Relationship Type="http://schemas.openxmlformats.org/officeDocument/2006/relationships/notesMaster" Target="/ppt/notesMasters/notesMaster11.xml" Id="rId1" /></Relationships>
</file>

<file path=ppt/notesSlides/_rels/notesSlide611.xml.rels>&#65279;<?xml version="1.0" encoding="utf-8"?><Relationships xmlns="http://schemas.openxmlformats.org/package/2006/relationships"><Relationship Type="http://schemas.openxmlformats.org/officeDocument/2006/relationships/slide" Target="/ppt/slides/slide611.xml" Id="rId2" /><Relationship Type="http://schemas.openxmlformats.org/officeDocument/2006/relationships/notesMaster" Target="/ppt/notesMasters/notesMaster11.xml" Id="rId1" /></Relationships>
</file>

<file path=ppt/notesSlides/_rels/notesSlide78.xml.rels>&#65279;<?xml version="1.0" encoding="utf-8"?><Relationships xmlns="http://schemas.openxmlformats.org/package/2006/relationships"><Relationship Type="http://schemas.openxmlformats.org/officeDocument/2006/relationships/slide" Target="/ppt/slides/slide78.xml" Id="rId2" /><Relationship Type="http://schemas.openxmlformats.org/officeDocument/2006/relationships/notesMaster" Target="/ppt/notesMasters/notesMaster11.xml" Id="rId1" /></Relationships>
</file>

<file path=ppt/notesSlides/_rels/notesSlide84.xml.rels>&#65279;<?xml version="1.0" encoding="utf-8"?><Relationships xmlns="http://schemas.openxmlformats.org/package/2006/relationships"><Relationship Type="http://schemas.openxmlformats.org/officeDocument/2006/relationships/slide" Target="/ppt/slides/slide84.xml" Id="rId2" /><Relationship Type="http://schemas.openxmlformats.org/officeDocument/2006/relationships/notesMaster" Target="/ppt/notesMasters/notesMaster11.xml" Id="rId1" /></Relationships>
</file>

<file path=ppt/notesSlides/_rels/notesSlide92.xml.rels>&#65279;<?xml version="1.0" encoding="utf-8"?><Relationships xmlns="http://schemas.openxmlformats.org/package/2006/relationships"><Relationship Type="http://schemas.openxmlformats.org/officeDocument/2006/relationships/slide" Target="/ppt/slides/slide92.xml" Id="rId2" /><Relationship Type="http://schemas.openxmlformats.org/officeDocument/2006/relationships/notesMaster" Target="/ppt/notesMasters/notesMaster11.xml" Id="rId1" /></Relationships>
</file>

<file path=ppt/notesSlides/notesSlide10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223038"/>
      </p:ext>
    </p:extLst>
  </p:cSld>
  <p:clrMapOvr>
    <a:masterClrMapping/>
  </p:clrMapOvr>
</p:notes>
</file>

<file path=ppt/notesSlides/notesSlide1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940627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84972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320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1412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1651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2769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775226"/>
      </p:ext>
    </p:extLst>
  </p:cSld>
  <p:clrMapOvr>
    <a:masterClrMapping/>
  </p:clrMapOvr>
</p:notes>
</file>

<file path=ppt/notesSlides/notesSlide5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098857"/>
      </p:ext>
    </p:extLst>
  </p:cSld>
  <p:clrMapOvr>
    <a:masterClrMapping/>
  </p:clrMapOvr>
</p:notes>
</file>

<file path=ppt/notesSlides/notesSlide6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12FDEA-03A1-4F6D-A72C-F016AC56B4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442552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92207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879088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8B270D-091D-4ED2-8C85-0898DD7D9F2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918821"/>
      </p:ext>
    </p:extLst>
  </p:cSld>
  <p:clrMapOvr>
    <a:masterClrMapping/>
  </p:clrMapOvr>
</p:notes>
</file>

<file path=ppt/slideLayouts/_rels/slideLayout102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11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1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2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3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4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518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61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7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8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92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20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21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21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222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2319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241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35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42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51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61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7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8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92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B6D0-92CA-4910-AE77-E238F4C89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13172-A138-4DD4-A5B1-58BA625078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897B9-E4AD-469B-A60D-9A1A4BD1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5E1B0-48D6-4F99-9955-39958BA9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F49DA-55D4-4E36-AEB9-A0E99E31A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587327"/>
      </p:ext>
    </p:extLst>
  </p:cSld>
  <p:clrMapOvr>
    <a:masterClrMapping/>
  </p:clrMapOvr>
  <p:hf sldNum="0" hdr="0" ftr="0" dt="0"/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EBC7C-C5C1-4A79-A195-B35701C28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34A74-3328-469B-ABCA-96F2FE368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AE19AB-5637-455E-89C3-B41702C20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4F2A3-EBEE-4F42-BAC2-A482F00E6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E1C27-1A43-4B0B-88D0-0C5FE1D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7295"/>
      </p:ext>
    </p:extLst>
  </p:cSld>
  <p:clrMapOvr>
    <a:masterClrMapping/>
  </p:clrMapOvr>
  <p:hf sldNum="0" hdr="0" ftr="0" dt="0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07200" y="1096965"/>
            <a:ext cx="7977600" cy="2085696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6000" y="3945771"/>
            <a:ext cx="5760000" cy="1832730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0CA85-BF38-4762-934C-D00F2047C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9CA3C9-6579-49D9-A5FD-20231FB4B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B94FE-6287-4D49-B0E5-FE9A9BA7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0C0B2A-3FD1-4235-A16E-0ED1E028A93E}"/>
              </a:ext>
            </a:extLst>
          </p:cNvPr>
          <p:cNvCxnSpPr>
            <a:cxnSpLocks/>
          </p:cNvCxnSpPr>
          <p:nvPr/>
        </p:nvCxnSpPr>
        <p:spPr>
          <a:xfrm>
            <a:off x="5826000" y="3525773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9494E066-0146-46E9-BAF1-C33240ABA294}"/>
              </a:ext>
            </a:extLst>
          </p:cNvPr>
          <p:cNvGrpSpPr/>
          <p:nvPr/>
        </p:nvGrpSpPr>
        <p:grpSpPr>
          <a:xfrm rot="2700000">
            <a:off x="10127693" y="4178240"/>
            <a:ext cx="633413" cy="1862138"/>
            <a:chOff x="5959192" y="333389"/>
            <a:chExt cx="633413" cy="186213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B02BD80B-C499-4DAC-9580-575B04F8658F}"/>
                </a:ext>
              </a:extLst>
            </p:cNvPr>
            <p:cNvGrpSpPr/>
            <p:nvPr/>
          </p:nvGrpSpPr>
          <p:grpSpPr>
            <a:xfrm>
              <a:off x="5959192" y="333389"/>
              <a:ext cx="633413" cy="1419225"/>
              <a:chOff x="5959192" y="333389"/>
              <a:chExt cx="633413" cy="1419225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CCF069F3-858C-4C67-90C2-46017C3D4C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59192" y="333389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8A1FFA52-DFA8-4A81-8A85-50BE13257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8280" y="333389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" name="Line 70">
              <a:extLst>
                <a:ext uri="{FF2B5EF4-FFF2-40B4-BE49-F238E27FC236}">
                  <a16:creationId xmlns:a16="http://schemas.microsoft.com/office/drawing/2014/main" id="{BAEDA471-60CB-4A0C-B9AD-B2B3C51EA2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78280" y="333389"/>
              <a:ext cx="0" cy="1862138"/>
            </a:xfrm>
            <a:prstGeom prst="line">
              <a:avLst/>
            </a:prstGeom>
            <a:noFill/>
            <a:ln w="12700" cap="flat">
              <a:solidFill>
                <a:srgbClr val="FFFF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5573559"/>
      </p:ext>
    </p:extLst>
  </p:cSld>
  <p:clrMapOvr>
    <a:masterClrMapping/>
  </p:clrMapOvr>
  <p:hf sldNum="0" hdr="0" ftr="0" dt="0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F9E50B4-1616-9029-9FC0-901DDF9BF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9680" y="0"/>
            <a:ext cx="774232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07" y="430521"/>
            <a:ext cx="3389065" cy="1847528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54839" y="2511829"/>
            <a:ext cx="540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74FFBCF-911F-5818-60FE-B018CA67735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30307" y="2745610"/>
            <a:ext cx="3389065" cy="3499611"/>
          </a:xfrm>
        </p:spPr>
        <p:txBody>
          <a:bodyPr>
            <a:normAutofit/>
          </a:bodyPr>
          <a:lstStyle>
            <a:lvl1pPr marL="0" indent="0" algn="ctr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>
              <a:buNone/>
              <a:defRPr/>
            </a:lvl2pPr>
            <a:lvl3pPr marL="720000" indent="0">
              <a:buNone/>
              <a:defRPr/>
            </a:lvl3pPr>
            <a:lvl4pPr marL="1080000" indent="0">
              <a:buNone/>
              <a:defRPr/>
            </a:lvl4pPr>
            <a:lvl5pPr marL="1440000" indent="0">
              <a:buNone/>
              <a:defRPr/>
            </a:lvl5pPr>
          </a:lstStyle>
          <a:p>
            <a:pPr marL="0" indent="0" algn="ctr">
              <a:buNone/>
            </a:pPr>
            <a:r>
              <a:rPr lang="en-US" dirty="0"/>
              <a:t>Click to add text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79988" y="430521"/>
            <a:ext cx="6681704" cy="601926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5384151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0"/>
            <a:ext cx="5170860" cy="4869882"/>
          </a:xfrm>
        </p:spPr>
        <p:txBody>
          <a:bodyPr anchor="ctr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D3DA45-FD99-405B-8BF9-260DD97C0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C2A03C-F372-4C6D-929D-FD97AD439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FEDBB3-0BD6-41BC-BB57-9FEC2E96C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D12B81D-3F14-4DA1-BECA-6698248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EA11E57D-88DD-4899-907A-2A5772002F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7A5AEE18-30A4-4777-975F-02D107A171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9EA21FB-AE36-478E-9770-CB84281439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C45D5C4-2D3A-4F84-BED1-D9B75234B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259762E8-7432-4501-9FE5-92B04D37C7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FF91FD3E-0148-4B50-8906-7D9CD382A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506FA1AD-488A-4FD4-A79F-4343698EA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E79776F-EEB5-464D-19DD-92EC7B3B3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09A16CC-7006-C92A-F15C-618A3235AF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035D8D8D-001E-352F-FE03-CC3EE1D7CF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51CE1C6F-D1A5-FD45-5120-8F87F05DCF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9" name="Freeform 68">
                  <a:extLst>
                    <a:ext uri="{FF2B5EF4-FFF2-40B4-BE49-F238E27FC236}">
                      <a16:creationId xmlns:a16="http://schemas.microsoft.com/office/drawing/2014/main" id="{FE946A41-95B9-A9F4-17ED-A011312446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69">
                  <a:extLst>
                    <a:ext uri="{FF2B5EF4-FFF2-40B4-BE49-F238E27FC236}">
                      <a16:creationId xmlns:a16="http://schemas.microsoft.com/office/drawing/2014/main" id="{FDFB515A-8805-F10C-2933-35BDDF1DD3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Line 70">
                  <a:extLst>
                    <a:ext uri="{FF2B5EF4-FFF2-40B4-BE49-F238E27FC236}">
                      <a16:creationId xmlns:a16="http://schemas.microsoft.com/office/drawing/2014/main" id="{F63B17C2-189B-28FA-8876-976CC481C7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613E90FB-54AC-A2FC-9D01-C95ACC91FC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5" name="Freeform 68">
                  <a:extLst>
                    <a:ext uri="{FF2B5EF4-FFF2-40B4-BE49-F238E27FC236}">
                      <a16:creationId xmlns:a16="http://schemas.microsoft.com/office/drawing/2014/main" id="{58A6A556-AB2C-1636-63D4-9E2806E3671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69">
                  <a:extLst>
                    <a:ext uri="{FF2B5EF4-FFF2-40B4-BE49-F238E27FC236}">
                      <a16:creationId xmlns:a16="http://schemas.microsoft.com/office/drawing/2014/main" id="{A43047F1-413F-99DB-01CC-293FC1813A5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Line 70">
                  <a:extLst>
                    <a:ext uri="{FF2B5EF4-FFF2-40B4-BE49-F238E27FC236}">
                      <a16:creationId xmlns:a16="http://schemas.microsoft.com/office/drawing/2014/main" id="{47C2B72F-C97F-770D-5F99-50DD97EB279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03716695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2643" y="995761"/>
            <a:ext cx="5160757" cy="2972990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Subtitle 7">
            <a:extLst>
              <a:ext uri="{FF2B5EF4-FFF2-40B4-BE49-F238E27FC236}">
                <a16:creationId xmlns:a16="http://schemas.microsoft.com/office/drawing/2014/main" id="{C2777538-58E6-494C-A27B-B70346B0F3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2643" y="4081727"/>
            <a:ext cx="5160757" cy="1780513"/>
          </a:xfrm>
        </p:spPr>
        <p:txBody>
          <a:bodyPr anchor="t" anchorCtr="0">
            <a:noAutofit/>
          </a:bodyPr>
          <a:lstStyle>
            <a:lvl1pPr marL="0" indent="0" algn="ctr">
              <a:buNone/>
              <a:defRPr lang="en-US" sz="1800" kern="1200" cap="all" spc="30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>
                <a:cs typeface="Calibri"/>
              </a:rPr>
              <a:t>Click to add subtitle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41D5DFE-8F3F-B784-41B0-31F1C534B8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39998" y="5634038"/>
            <a:ext cx="2216150" cy="1177924"/>
            <a:chOff x="4987925" y="2840038"/>
            <a:chExt cx="2216150" cy="1177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78FF8C9-13C5-56E2-15F0-726312FF5E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14867E99-B662-B6E9-E6E5-C3407AF41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7278895-DA26-C127-87C0-697FD9488C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830A98F7-AE8F-57AF-4A98-D9FDD5E348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04E85AAB-DBFC-9EFB-0839-BD3BF907CB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FB82D752-7675-919F-1F4E-A662D638CA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315DAC7-8F1F-7516-6093-EF240456E2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8784DA3A-66FB-8A56-0830-9C7BAE1BDF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17465245-FA5B-23A6-733F-92E4C7D22B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E5934380-F9D4-5C01-360B-793C27BC6B1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CD2A0D6-CCC5-0E52-3DEA-FC7EDC9C4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1939998" y="49440"/>
            <a:ext cx="2216150" cy="1177924"/>
            <a:chOff x="4987925" y="2840038"/>
            <a:chExt cx="2216150" cy="117792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952F4BA-7236-1B1C-5216-B9BE515C7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4555DC04-CCBE-6784-2184-F53E6BB5E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B9A340D-1663-7DA9-73AE-9B675EF50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8" name="Freeform 68">
                  <a:extLst>
                    <a:ext uri="{FF2B5EF4-FFF2-40B4-BE49-F238E27FC236}">
                      <a16:creationId xmlns:a16="http://schemas.microsoft.com/office/drawing/2014/main" id="{79252168-D1D9-C3CD-EFC8-41C970A058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69">
                  <a:extLst>
                    <a:ext uri="{FF2B5EF4-FFF2-40B4-BE49-F238E27FC236}">
                      <a16:creationId xmlns:a16="http://schemas.microsoft.com/office/drawing/2014/main" id="{BD3D9A06-E42E-5D13-8785-3C0D11DE16C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0" name="Line 70">
                  <a:extLst>
                    <a:ext uri="{FF2B5EF4-FFF2-40B4-BE49-F238E27FC236}">
                      <a16:creationId xmlns:a16="http://schemas.microsoft.com/office/drawing/2014/main" id="{21834AF8-71F0-5841-4EC6-634FD9FE3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2D1C1DDF-35C6-613D-DA7C-81FC3E0E96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35" name="Freeform 68">
                  <a:extLst>
                    <a:ext uri="{FF2B5EF4-FFF2-40B4-BE49-F238E27FC236}">
                      <a16:creationId xmlns:a16="http://schemas.microsoft.com/office/drawing/2014/main" id="{F63E067E-30E2-CF93-0F3E-7766C716D43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69">
                  <a:extLst>
                    <a:ext uri="{FF2B5EF4-FFF2-40B4-BE49-F238E27FC236}">
                      <a16:creationId xmlns:a16="http://schemas.microsoft.com/office/drawing/2014/main" id="{E1121437-B5EB-87F8-77CC-3B28244521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Line 70">
                  <a:extLst>
                    <a:ext uri="{FF2B5EF4-FFF2-40B4-BE49-F238E27FC236}">
                      <a16:creationId xmlns:a16="http://schemas.microsoft.com/office/drawing/2014/main" id="{0FC3E6C1-F30C-BEBC-7EBD-1D93DCD05B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54800" y="430213"/>
            <a:ext cx="4995863" cy="5997574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685682882"/>
      </p:ext>
    </p:extLst>
  </p:cSld>
  <p:clrMapOvr>
    <a:masterClrMapping/>
  </p:clrMapOvr>
</p:sldLayout>
</file>

<file path=ppt/slideLayouts/slideLayout15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7D905AD-2C09-A80F-FBF0-4F45A7A148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3" y="400049"/>
            <a:ext cx="8647721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6F87AC4-493F-1EB8-D127-C21530FA824E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3" y="1997132"/>
            <a:ext cx="8652793" cy="4232218"/>
          </a:xfrm>
        </p:spPr>
        <p:txBody>
          <a:bodyPr lIns="0">
            <a:normAutofit/>
          </a:bodyPr>
          <a:lstStyle>
            <a:lvl1pPr marL="28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100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3pPr>
            <a:lvl4pPr marL="136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4pPr>
            <a:lvl5pPr marL="172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BBE6897-C551-2BCB-F552-C4B761D2C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757063" y="457964"/>
            <a:ext cx="2211229" cy="2707415"/>
            <a:chOff x="9728105" y="457964"/>
            <a:chExt cx="2211229" cy="270741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8215B7C-A98D-6F6C-9039-6F2AAEEFD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184D4E7B-7775-1603-2C3F-5C2653577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6F97B093-B348-8A25-789A-743A43E9038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0732DEA9-6233-9CDE-64C6-744FC6CD6E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Rectangle 30">
                  <a:extLst>
                    <a:ext uri="{FF2B5EF4-FFF2-40B4-BE49-F238E27FC236}">
                      <a16:creationId xmlns:a16="http://schemas.microsoft.com/office/drawing/2014/main" id="{9274C521-E533-D3E5-CE64-E3A3AEC0FE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3" name="Rectangle 30">
                  <a:extLst>
                    <a:ext uri="{FF2B5EF4-FFF2-40B4-BE49-F238E27FC236}">
                      <a16:creationId xmlns:a16="http://schemas.microsoft.com/office/drawing/2014/main" id="{2C69CF99-91AA-9E24-24AE-5A89748B46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A35D6C12-B227-D277-0499-FA2765DB20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01FCD87F-4621-47F3-CC5C-A1A8F67332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CA7C3364-8305-C08F-4132-18DA2D39BF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8093390-6F0E-5ED5-5DAF-40FF11548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CEAA9FA7-0165-F161-72DC-F2E001FCF3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54" name="Freeform 68">
                  <a:extLst>
                    <a:ext uri="{FF2B5EF4-FFF2-40B4-BE49-F238E27FC236}">
                      <a16:creationId xmlns:a16="http://schemas.microsoft.com/office/drawing/2014/main" id="{9F185D91-004D-5474-3DD0-9153A2AEA2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Freeform 69">
                  <a:extLst>
                    <a:ext uri="{FF2B5EF4-FFF2-40B4-BE49-F238E27FC236}">
                      <a16:creationId xmlns:a16="http://schemas.microsoft.com/office/drawing/2014/main" id="{D995CD54-9374-D2B3-957D-6925B750A6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53" name="Line 70">
                <a:extLst>
                  <a:ext uri="{FF2B5EF4-FFF2-40B4-BE49-F238E27FC236}">
                    <a16:creationId xmlns:a16="http://schemas.microsoft.com/office/drawing/2014/main" id="{EDCD4830-6A47-A59E-6569-B352E6D661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000E8D63-E827-790A-519A-B36BFBDEB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3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A908D1ED-4589-9577-8D42-858F2E005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9740417" y="3721100"/>
            <a:ext cx="2211229" cy="2707415"/>
            <a:chOff x="9728105" y="457964"/>
            <a:chExt cx="2211229" cy="2707415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2657C24A-988F-290D-0D82-858C3E574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3AB3F4C6-5635-3075-CCEA-4675932DD4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02F5D12D-62A1-0F12-12B0-572BA5657E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E47EADA3-585F-FC49-7481-AF5B4DA093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6" name="Rectangle 30">
                  <a:extLst>
                    <a:ext uri="{FF2B5EF4-FFF2-40B4-BE49-F238E27FC236}">
                      <a16:creationId xmlns:a16="http://schemas.microsoft.com/office/drawing/2014/main" id="{DFB52899-BBD4-527C-5990-88BF84565D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47" name="Rectangle 30">
                  <a:extLst>
                    <a:ext uri="{FF2B5EF4-FFF2-40B4-BE49-F238E27FC236}">
                      <a16:creationId xmlns:a16="http://schemas.microsoft.com/office/drawing/2014/main" id="{653A3527-A6E3-89A6-71ED-9A7D8EBA4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CD03B7A9-CD70-40B9-650E-43C78D4F16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451CBB11-40F3-F130-BA91-6311C58CB1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2CCB9535-280C-59F1-2408-AFAD8D1BE2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44493786-0B0A-24D5-26A9-8E820E6AB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36" name="Group 135">
                <a:extLst>
                  <a:ext uri="{FF2B5EF4-FFF2-40B4-BE49-F238E27FC236}">
                    <a16:creationId xmlns:a16="http://schemas.microsoft.com/office/drawing/2014/main" id="{F66FA07F-4726-2875-B812-6BCC5ABCC2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38" name="Freeform 68">
                  <a:extLst>
                    <a:ext uri="{FF2B5EF4-FFF2-40B4-BE49-F238E27FC236}">
                      <a16:creationId xmlns:a16="http://schemas.microsoft.com/office/drawing/2014/main" id="{A3457F2F-D92C-2F19-7ECB-5110F6A2BB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9" name="Freeform 69">
                  <a:extLst>
                    <a:ext uri="{FF2B5EF4-FFF2-40B4-BE49-F238E27FC236}">
                      <a16:creationId xmlns:a16="http://schemas.microsoft.com/office/drawing/2014/main" id="{6ABA0333-6EC3-6BEF-E476-C0072364AA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37" name="Line 70">
                <a:extLst>
                  <a:ext uri="{FF2B5EF4-FFF2-40B4-BE49-F238E27FC236}">
                    <a16:creationId xmlns:a16="http://schemas.microsoft.com/office/drawing/2014/main" id="{D9E689F1-3CC0-2CE6-27B1-34AA1949B9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811096D-7051-CD8E-3C9B-63077216B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3375748-D6D7-A497-C19F-581BC09345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1AC1AD6-D101-6CA6-45FC-DC48C0F32D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994319"/>
      </p:ext>
    </p:extLst>
  </p:cSld>
  <p:clrMapOvr>
    <a:masterClrMapping/>
  </p:clrMapOvr>
</p:sldLayout>
</file>

<file path=ppt/slideLayouts/slideLayout16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68408" y="1187450"/>
            <a:ext cx="6255903" cy="2996901"/>
          </a:xfrm>
        </p:spPr>
        <p:txBody>
          <a:bodyPr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C6B76DB-2767-87C4-10EE-4BBBF284112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286000" y="4557712"/>
            <a:ext cx="7659688" cy="1639275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None/>
              <a:defRPr lang="en-US" sz="1800" kern="1200" cap="all" spc="30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60000" indent="0" algn="ctr">
              <a:buFont typeface="Arial" panose="020B0604020202020204" pitchFamily="34" charset="0"/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  <a:p>
            <a:pPr lvl="1"/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9F4A9DA-0E0F-BB15-37FE-7C47230AF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6D7EE9A-A325-1078-BB60-9FC75CAEB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38" name="Freeform 64">
                <a:extLst>
                  <a:ext uri="{FF2B5EF4-FFF2-40B4-BE49-F238E27FC236}">
                    <a16:creationId xmlns:a16="http://schemas.microsoft.com/office/drawing/2014/main" id="{E3B36E34-9750-EC15-036F-4B675C295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1">
                <a:extLst>
                  <a:ext uri="{FF2B5EF4-FFF2-40B4-BE49-F238E27FC236}">
                    <a16:creationId xmlns:a16="http://schemas.microsoft.com/office/drawing/2014/main" id="{06586384-27A4-246C-E62A-33558F884F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Freeform 61">
                <a:extLst>
                  <a:ext uri="{FF2B5EF4-FFF2-40B4-BE49-F238E27FC236}">
                    <a16:creationId xmlns:a16="http://schemas.microsoft.com/office/drawing/2014/main" id="{5AA0A056-987B-0766-D8E8-C8D89A7EC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1" name="Freeform 78">
                <a:extLst>
                  <a:ext uri="{FF2B5EF4-FFF2-40B4-BE49-F238E27FC236}">
                    <a16:creationId xmlns:a16="http://schemas.microsoft.com/office/drawing/2014/main" id="{B8359D64-1AAE-C3D6-1AEB-701A9026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84">
                <a:extLst>
                  <a:ext uri="{FF2B5EF4-FFF2-40B4-BE49-F238E27FC236}">
                    <a16:creationId xmlns:a16="http://schemas.microsoft.com/office/drawing/2014/main" id="{40C577F2-9B8C-9987-0FDA-0B46E995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87">
                <a:extLst>
                  <a:ext uri="{FF2B5EF4-FFF2-40B4-BE49-F238E27FC236}">
                    <a16:creationId xmlns:a16="http://schemas.microsoft.com/office/drawing/2014/main" id="{E4A8A441-14F2-1181-7C03-9AF4D75DE0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4" name="Freeform 60">
                <a:extLst>
                  <a:ext uri="{FF2B5EF4-FFF2-40B4-BE49-F238E27FC236}">
                    <a16:creationId xmlns:a16="http://schemas.microsoft.com/office/drawing/2014/main" id="{3A0F5B06-DAD1-414A-4045-AC17788009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5" name="Freeform 59">
                <a:extLst>
                  <a:ext uri="{FF2B5EF4-FFF2-40B4-BE49-F238E27FC236}">
                    <a16:creationId xmlns:a16="http://schemas.microsoft.com/office/drawing/2014/main" id="{6EAB1EB7-4688-82CC-051F-DB66DE38B8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62">
                <a:extLst>
                  <a:ext uri="{FF2B5EF4-FFF2-40B4-BE49-F238E27FC236}">
                    <a16:creationId xmlns:a16="http://schemas.microsoft.com/office/drawing/2014/main" id="{A9AB2401-8BD6-D082-7D34-198A6545D1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65">
                <a:extLst>
                  <a:ext uri="{FF2B5EF4-FFF2-40B4-BE49-F238E27FC236}">
                    <a16:creationId xmlns:a16="http://schemas.microsoft.com/office/drawing/2014/main" id="{3A90FDBC-4B7A-EDE5-0D04-338D0D446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79">
                <a:extLst>
                  <a:ext uri="{FF2B5EF4-FFF2-40B4-BE49-F238E27FC236}">
                    <a16:creationId xmlns:a16="http://schemas.microsoft.com/office/drawing/2014/main" id="{A8D3C6B9-6FD6-25DA-E318-38517D1729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82">
                <a:extLst>
                  <a:ext uri="{FF2B5EF4-FFF2-40B4-BE49-F238E27FC236}">
                    <a16:creationId xmlns:a16="http://schemas.microsoft.com/office/drawing/2014/main" id="{7B45605F-50DD-B936-79D0-4D5D3DCCF6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85">
                <a:extLst>
                  <a:ext uri="{FF2B5EF4-FFF2-40B4-BE49-F238E27FC236}">
                    <a16:creationId xmlns:a16="http://schemas.microsoft.com/office/drawing/2014/main" id="{AA2CCC3A-D444-734A-6925-5778565003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88">
                <a:extLst>
                  <a:ext uri="{FF2B5EF4-FFF2-40B4-BE49-F238E27FC236}">
                    <a16:creationId xmlns:a16="http://schemas.microsoft.com/office/drawing/2014/main" id="{A2BD9A0D-1346-B3F5-7383-79EB805ABD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16EB22E5-C3DE-A015-B732-9C99977BB7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53" name="Line 63">
                  <a:extLst>
                    <a:ext uri="{FF2B5EF4-FFF2-40B4-BE49-F238E27FC236}">
                      <a16:creationId xmlns:a16="http://schemas.microsoft.com/office/drawing/2014/main" id="{93CF15FE-A466-3FBE-1E87-307BF004FC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4" name="Line 66">
                  <a:extLst>
                    <a:ext uri="{FF2B5EF4-FFF2-40B4-BE49-F238E27FC236}">
                      <a16:creationId xmlns:a16="http://schemas.microsoft.com/office/drawing/2014/main" id="{3C84471E-53D8-C7CA-359C-EA3D084335B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Line 67">
                  <a:extLst>
                    <a:ext uri="{FF2B5EF4-FFF2-40B4-BE49-F238E27FC236}">
                      <a16:creationId xmlns:a16="http://schemas.microsoft.com/office/drawing/2014/main" id="{BC3DC9EB-7ADF-8A40-A0B1-806A49FDD1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80">
                  <a:extLst>
                    <a:ext uri="{FF2B5EF4-FFF2-40B4-BE49-F238E27FC236}">
                      <a16:creationId xmlns:a16="http://schemas.microsoft.com/office/drawing/2014/main" id="{A9814A17-E78A-F4E9-E11C-91D474D977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Line 83">
                  <a:extLst>
                    <a:ext uri="{FF2B5EF4-FFF2-40B4-BE49-F238E27FC236}">
                      <a16:creationId xmlns:a16="http://schemas.microsoft.com/office/drawing/2014/main" id="{317CBEE3-C973-721D-F6E1-B01AB3846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Line 86">
                  <a:extLst>
                    <a:ext uri="{FF2B5EF4-FFF2-40B4-BE49-F238E27FC236}">
                      <a16:creationId xmlns:a16="http://schemas.microsoft.com/office/drawing/2014/main" id="{B94FEC87-B417-D6A3-C64B-28FBFF77E6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Line 89">
                  <a:extLst>
                    <a:ext uri="{FF2B5EF4-FFF2-40B4-BE49-F238E27FC236}">
                      <a16:creationId xmlns:a16="http://schemas.microsoft.com/office/drawing/2014/main" id="{E06EF271-57E5-EEF4-D040-2024C9C5E22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B6F3B2D-71C3-22D2-3FE7-AEB56473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97575CCE-8AB7-7F62-6647-54A79E708F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34" name="Straight Connector 33">
                  <a:extLst>
                    <a:ext uri="{FF2B5EF4-FFF2-40B4-BE49-F238E27FC236}">
                      <a16:creationId xmlns:a16="http://schemas.microsoft.com/office/drawing/2014/main" id="{B17ABC5D-B6B9-F1AF-A5E6-4E86BF3973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>
                  <a:extLst>
                    <a:ext uri="{FF2B5EF4-FFF2-40B4-BE49-F238E27FC236}">
                      <a16:creationId xmlns:a16="http://schemas.microsoft.com/office/drawing/2014/main" id="{9D90BB42-FD51-C2C9-345D-87DED4AC79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" name="Rectangle 30">
                  <a:extLst>
                    <a:ext uri="{FF2B5EF4-FFF2-40B4-BE49-F238E27FC236}">
                      <a16:creationId xmlns:a16="http://schemas.microsoft.com/office/drawing/2014/main" id="{385D3C2A-6509-6882-27B6-96C8742214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7" name="Rectangle 30">
                  <a:extLst>
                    <a:ext uri="{FF2B5EF4-FFF2-40B4-BE49-F238E27FC236}">
                      <a16:creationId xmlns:a16="http://schemas.microsoft.com/office/drawing/2014/main" id="{4BF0830E-092E-8582-FD37-25EBB95D93E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C380A303-EA12-90C6-733E-C85628E6E9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641257D7-35B4-17E4-164F-621D979A03D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6F3910AB-8CA8-F456-4738-9F48854BD06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586CB42-F5B6-83EC-94BC-143860A11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635060AB-ED2F-208F-81B5-BEB45F802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27" name="Freeform 68">
                  <a:extLst>
                    <a:ext uri="{FF2B5EF4-FFF2-40B4-BE49-F238E27FC236}">
                      <a16:creationId xmlns:a16="http://schemas.microsoft.com/office/drawing/2014/main" id="{6E687AEB-A199-BAD0-2E9A-3ACBFE2841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9">
                  <a:extLst>
                    <a:ext uri="{FF2B5EF4-FFF2-40B4-BE49-F238E27FC236}">
                      <a16:creationId xmlns:a16="http://schemas.microsoft.com/office/drawing/2014/main" id="{DAFE85D5-581E-A320-6774-95E0233C56C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Line 70">
                  <a:extLst>
                    <a:ext uri="{FF2B5EF4-FFF2-40B4-BE49-F238E27FC236}">
                      <a16:creationId xmlns:a16="http://schemas.microsoft.com/office/drawing/2014/main" id="{7270347A-DB8B-CFEA-D5B1-DBC3659BBEA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21965131-3F3E-E213-B710-81D71722A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22" name="Freeform 68">
                  <a:extLst>
                    <a:ext uri="{FF2B5EF4-FFF2-40B4-BE49-F238E27FC236}">
                      <a16:creationId xmlns:a16="http://schemas.microsoft.com/office/drawing/2014/main" id="{A3D07104-0A30-F679-34AF-C21FD6FACE8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3" name="Freeform 69">
                  <a:extLst>
                    <a:ext uri="{FF2B5EF4-FFF2-40B4-BE49-F238E27FC236}">
                      <a16:creationId xmlns:a16="http://schemas.microsoft.com/office/drawing/2014/main" id="{B13E5798-2DCB-9131-C54F-6F0D08D86F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5" name="Line 70">
                  <a:extLst>
                    <a:ext uri="{FF2B5EF4-FFF2-40B4-BE49-F238E27FC236}">
                      <a16:creationId xmlns:a16="http://schemas.microsoft.com/office/drawing/2014/main" id="{2F125324-9871-5BDF-13D3-6E4113AFD0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E0CCD1F-2B54-D361-E053-5FF87DD59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2855" y="716800"/>
            <a:ext cx="3838575" cy="5583025"/>
            <a:chOff x="199766" y="716800"/>
            <a:chExt cx="3838575" cy="5583025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B3F3EEBC-EBC4-0038-38A9-A494FED7A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80" name="Freeform 64">
                <a:extLst>
                  <a:ext uri="{FF2B5EF4-FFF2-40B4-BE49-F238E27FC236}">
                    <a16:creationId xmlns:a16="http://schemas.microsoft.com/office/drawing/2014/main" id="{581DA3CF-C0A0-8E1A-B2CA-B465ACA6C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1">
                <a:extLst>
                  <a:ext uri="{FF2B5EF4-FFF2-40B4-BE49-F238E27FC236}">
                    <a16:creationId xmlns:a16="http://schemas.microsoft.com/office/drawing/2014/main" id="{DB32943F-D66E-F068-1ECE-FF375616F2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61">
                <a:extLst>
                  <a:ext uri="{FF2B5EF4-FFF2-40B4-BE49-F238E27FC236}">
                    <a16:creationId xmlns:a16="http://schemas.microsoft.com/office/drawing/2014/main" id="{3B13BE8F-A9CD-C462-43E9-D182FCF05E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78">
                <a:extLst>
                  <a:ext uri="{FF2B5EF4-FFF2-40B4-BE49-F238E27FC236}">
                    <a16:creationId xmlns:a16="http://schemas.microsoft.com/office/drawing/2014/main" id="{F75852E9-400B-CA0A-4A1A-0B754AE008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84">
                <a:extLst>
                  <a:ext uri="{FF2B5EF4-FFF2-40B4-BE49-F238E27FC236}">
                    <a16:creationId xmlns:a16="http://schemas.microsoft.com/office/drawing/2014/main" id="{1D8ECB49-B6E6-DA8C-61EE-CB6BB20FF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87">
                <a:extLst>
                  <a:ext uri="{FF2B5EF4-FFF2-40B4-BE49-F238E27FC236}">
                    <a16:creationId xmlns:a16="http://schemas.microsoft.com/office/drawing/2014/main" id="{53A3DB70-240A-ADEB-E7B2-84B3837F4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6" name="Freeform 60">
                <a:extLst>
                  <a:ext uri="{FF2B5EF4-FFF2-40B4-BE49-F238E27FC236}">
                    <a16:creationId xmlns:a16="http://schemas.microsoft.com/office/drawing/2014/main" id="{9B713D37-E240-145B-9C3E-F8D262CF7B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59">
                <a:extLst>
                  <a:ext uri="{FF2B5EF4-FFF2-40B4-BE49-F238E27FC236}">
                    <a16:creationId xmlns:a16="http://schemas.microsoft.com/office/drawing/2014/main" id="{17B81BF5-2C3A-46BE-E721-022FD3C1F4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Freeform 62">
                <a:extLst>
                  <a:ext uri="{FF2B5EF4-FFF2-40B4-BE49-F238E27FC236}">
                    <a16:creationId xmlns:a16="http://schemas.microsoft.com/office/drawing/2014/main" id="{2885C111-E5DD-8443-FE17-0569B46EC8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9" name="Freeform 65">
                <a:extLst>
                  <a:ext uri="{FF2B5EF4-FFF2-40B4-BE49-F238E27FC236}">
                    <a16:creationId xmlns:a16="http://schemas.microsoft.com/office/drawing/2014/main" id="{029DD684-1B88-2889-DA3A-5870D67614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0" name="Freeform 79">
                <a:extLst>
                  <a:ext uri="{FF2B5EF4-FFF2-40B4-BE49-F238E27FC236}">
                    <a16:creationId xmlns:a16="http://schemas.microsoft.com/office/drawing/2014/main" id="{3C566D20-0174-75CC-D855-AB274699D8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2">
                <a:extLst>
                  <a:ext uri="{FF2B5EF4-FFF2-40B4-BE49-F238E27FC236}">
                    <a16:creationId xmlns:a16="http://schemas.microsoft.com/office/drawing/2014/main" id="{36A8E32A-151B-A3D3-49DE-6008D6C45F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5">
                <a:extLst>
                  <a:ext uri="{FF2B5EF4-FFF2-40B4-BE49-F238E27FC236}">
                    <a16:creationId xmlns:a16="http://schemas.microsoft.com/office/drawing/2014/main" id="{76E7A491-283C-6A17-EB8C-B02383E9A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Freeform 88">
                <a:extLst>
                  <a:ext uri="{FF2B5EF4-FFF2-40B4-BE49-F238E27FC236}">
                    <a16:creationId xmlns:a16="http://schemas.microsoft.com/office/drawing/2014/main" id="{E91E0A05-94DE-D7F7-3A60-DEA330713B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F3DE174-682A-6361-8639-CDA2D81AA0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95" name="Line 63">
                  <a:extLst>
                    <a:ext uri="{FF2B5EF4-FFF2-40B4-BE49-F238E27FC236}">
                      <a16:creationId xmlns:a16="http://schemas.microsoft.com/office/drawing/2014/main" id="{2234DE9F-CB30-6186-5B72-493836DF14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Line 66">
                  <a:extLst>
                    <a:ext uri="{FF2B5EF4-FFF2-40B4-BE49-F238E27FC236}">
                      <a16:creationId xmlns:a16="http://schemas.microsoft.com/office/drawing/2014/main" id="{DAF283E5-22FA-93DD-FB58-AA9A0424C93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7" name="Line 67">
                  <a:extLst>
                    <a:ext uri="{FF2B5EF4-FFF2-40B4-BE49-F238E27FC236}">
                      <a16:creationId xmlns:a16="http://schemas.microsoft.com/office/drawing/2014/main" id="{CE496269-4163-B3BB-A9E1-56F00C65A0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8" name="Line 80">
                  <a:extLst>
                    <a:ext uri="{FF2B5EF4-FFF2-40B4-BE49-F238E27FC236}">
                      <a16:creationId xmlns:a16="http://schemas.microsoft.com/office/drawing/2014/main" id="{90179A3F-210B-6566-A4A2-F50DAB4E89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Line 83">
                  <a:extLst>
                    <a:ext uri="{FF2B5EF4-FFF2-40B4-BE49-F238E27FC236}">
                      <a16:creationId xmlns:a16="http://schemas.microsoft.com/office/drawing/2014/main" id="{772AEF66-4E36-6C46-BEE9-2E18CDC2AE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0" name="Line 86">
                  <a:extLst>
                    <a:ext uri="{FF2B5EF4-FFF2-40B4-BE49-F238E27FC236}">
                      <a16:creationId xmlns:a16="http://schemas.microsoft.com/office/drawing/2014/main" id="{258703F6-E13A-5C69-B4D3-DE791D24F11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1" name="Line 89">
                  <a:extLst>
                    <a:ext uri="{FF2B5EF4-FFF2-40B4-BE49-F238E27FC236}">
                      <a16:creationId xmlns:a16="http://schemas.microsoft.com/office/drawing/2014/main" id="{EEC221A3-F3A0-F165-B37C-BF65A34237A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1BE042E-E49B-4A5F-357E-8DB2C56DD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72" name="Group 71">
                <a:extLst>
                  <a:ext uri="{FF2B5EF4-FFF2-40B4-BE49-F238E27FC236}">
                    <a16:creationId xmlns:a16="http://schemas.microsoft.com/office/drawing/2014/main" id="{C166BC29-F4E6-A651-BD21-70A8B85B4D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6002A7A7-B4BB-9C4C-3948-E72F7F44D1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CF73A36C-4216-A151-D845-77BCCDC9E71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Rectangle 30">
                  <a:extLst>
                    <a:ext uri="{FF2B5EF4-FFF2-40B4-BE49-F238E27FC236}">
                      <a16:creationId xmlns:a16="http://schemas.microsoft.com/office/drawing/2014/main" id="{5BBF4110-E046-056F-4D58-8896610108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79" name="Rectangle 30">
                  <a:extLst>
                    <a:ext uri="{FF2B5EF4-FFF2-40B4-BE49-F238E27FC236}">
                      <a16:creationId xmlns:a16="http://schemas.microsoft.com/office/drawing/2014/main" id="{809EE42A-5648-154F-432A-D9F3570862D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A783DC31-F0EF-CF42-ED90-75B1ABD16C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74" name="Freeform: Shape 73">
                  <a:extLst>
                    <a:ext uri="{FF2B5EF4-FFF2-40B4-BE49-F238E27FC236}">
                      <a16:creationId xmlns:a16="http://schemas.microsoft.com/office/drawing/2014/main" id="{798C938D-4846-6187-1846-8DF73B4DD1D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5" name="Freeform: Shape 74">
                  <a:extLst>
                    <a:ext uri="{FF2B5EF4-FFF2-40B4-BE49-F238E27FC236}">
                      <a16:creationId xmlns:a16="http://schemas.microsoft.com/office/drawing/2014/main" id="{E52F3A13-6583-B19D-8326-EDCA4E9994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C02D64-2157-DCA3-9D5E-57703AAB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7EDD009B-AFCE-7C90-EDC0-4823F23EA1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69" name="Freeform 68">
                  <a:extLst>
                    <a:ext uri="{FF2B5EF4-FFF2-40B4-BE49-F238E27FC236}">
                      <a16:creationId xmlns:a16="http://schemas.microsoft.com/office/drawing/2014/main" id="{8DCD1D20-6F7B-2005-233C-448F7276964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9">
                  <a:extLst>
                    <a:ext uri="{FF2B5EF4-FFF2-40B4-BE49-F238E27FC236}">
                      <a16:creationId xmlns:a16="http://schemas.microsoft.com/office/drawing/2014/main" id="{C701A3C9-3B53-4238-2638-1B8BA0EC5F5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Line 70">
                  <a:extLst>
                    <a:ext uri="{FF2B5EF4-FFF2-40B4-BE49-F238E27FC236}">
                      <a16:creationId xmlns:a16="http://schemas.microsoft.com/office/drawing/2014/main" id="{36AC7693-785F-3C83-9A64-E6039FA0E0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CF359D63-C81D-206A-44F3-F1273C0708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66" name="Freeform 68">
                  <a:extLst>
                    <a:ext uri="{FF2B5EF4-FFF2-40B4-BE49-F238E27FC236}">
                      <a16:creationId xmlns:a16="http://schemas.microsoft.com/office/drawing/2014/main" id="{220AC73E-818C-B36C-CBD0-B0B5802981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69">
                  <a:extLst>
                    <a:ext uri="{FF2B5EF4-FFF2-40B4-BE49-F238E27FC236}">
                      <a16:creationId xmlns:a16="http://schemas.microsoft.com/office/drawing/2014/main" id="{E5255418-4DCC-DA3A-8A94-1E4253DD4C9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Line 70">
                  <a:extLst>
                    <a:ext uri="{FF2B5EF4-FFF2-40B4-BE49-F238E27FC236}">
                      <a16:creationId xmlns:a16="http://schemas.microsoft.com/office/drawing/2014/main" id="{81D8F951-4C97-BFA4-4434-DCEC72D59E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3784D93E-84DF-A671-0102-F4445B9DB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43775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9213327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0">
            <a:extLst>
              <a:ext uri="{FF2B5EF4-FFF2-40B4-BE49-F238E27FC236}">
                <a16:creationId xmlns:a16="http://schemas.microsoft.com/office/drawing/2014/main" id="{6F8AB8B9-9DB5-3592-13B2-C6EAC9964C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104724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6B6B9D5-CD1B-A940-279D-F71F01ADB003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68164" y="1997132"/>
            <a:ext cx="539868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3269BDF9-7C8E-6E41-2B0A-E6156A56F0EF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274202" y="1997132"/>
            <a:ext cx="539868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B8ED33-4EE7-7B50-3C8D-2D43FCEE2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C8F833A-02FB-E36B-45C9-0645070F68FD}"/>
              </a:ext>
            </a:extLst>
          </p:cNvPr>
          <p:cNvSpPr>
            <a:spLocks noGrp="1"/>
          </p:cNvSpPr>
          <p:nvPr>
            <p:ph type="dt" sz="half" idx="11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6">
            <a:extLst>
              <a:ext uri="{FF2B5EF4-FFF2-40B4-BE49-F238E27FC236}">
                <a16:creationId xmlns:a16="http://schemas.microsoft.com/office/drawing/2014/main" id="{7BDAEEC9-E6ED-C61A-85C7-C1E0B67B16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1492A7-053E-DE52-D433-9715A1632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10651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507" y="395289"/>
            <a:ext cx="7733329" cy="1189806"/>
          </a:xfrm>
        </p:spPr>
        <p:txBody>
          <a:bodyPr lIns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90507" y="1997132"/>
            <a:ext cx="2765356" cy="4465579"/>
          </a:xfrm>
        </p:spPr>
        <p:txBody>
          <a:bodyPr lIns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C8C1FBAB-005F-F0AD-1BEA-D659045F89F3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6815634" y="1997132"/>
            <a:ext cx="4808202" cy="4232218"/>
          </a:xfrm>
        </p:spPr>
        <p:txBody>
          <a:bodyPr lIns="91440">
            <a:normAutofit/>
          </a:bodyPr>
          <a:lstStyle>
            <a:lvl1pPr marL="0" indent="0">
              <a:lnSpc>
                <a:spcPct val="130000"/>
              </a:lnSpc>
              <a:spcBef>
                <a:spcPts val="1000"/>
              </a:spcBef>
              <a:buNone/>
              <a:defRPr sz="1800"/>
            </a:lvl1pPr>
            <a:lvl2pPr marL="283464" indent="-283464">
              <a:lnSpc>
                <a:spcPct val="130000"/>
              </a:lnSpc>
              <a:spcBef>
                <a:spcPts val="1000"/>
              </a:spcBef>
              <a:defRPr sz="1800"/>
            </a:lvl2pPr>
            <a:lvl3pPr marL="566928" indent="-283464">
              <a:lnSpc>
                <a:spcPct val="130000"/>
              </a:lnSpc>
              <a:spcBef>
                <a:spcPts val="1000"/>
              </a:spcBef>
              <a:defRPr sz="1800"/>
            </a:lvl3pPr>
            <a:lvl4pPr marL="850392" indent="-283464">
              <a:lnSpc>
                <a:spcPct val="130000"/>
              </a:lnSpc>
              <a:spcBef>
                <a:spcPts val="1000"/>
              </a:spcBef>
              <a:defRPr sz="1800"/>
            </a:lvl4pPr>
            <a:lvl5pPr marL="1371600" indent="-283464">
              <a:lnSpc>
                <a:spcPct val="130000"/>
              </a:lnSpc>
              <a:spcBef>
                <a:spcPts val="1000"/>
              </a:spcBef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0CF0BDF-4C70-3A21-D896-DAC13562A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90509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735428F-DCEA-E8DB-1A53-7A9E8B6BD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700000">
            <a:off x="883418" y="-158956"/>
            <a:ext cx="2457450" cy="3838575"/>
            <a:chOff x="587376" y="280988"/>
            <a:chExt cx="2457450" cy="3838575"/>
          </a:xfrm>
        </p:grpSpPr>
        <p:sp>
          <p:nvSpPr>
            <p:cNvPr id="76" name="Freeform 64">
              <a:extLst>
                <a:ext uri="{FF2B5EF4-FFF2-40B4-BE49-F238E27FC236}">
                  <a16:creationId xmlns:a16="http://schemas.microsoft.com/office/drawing/2014/main" id="{B08950FF-1512-B7DF-BED3-12DAB240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Freeform 81">
              <a:extLst>
                <a:ext uri="{FF2B5EF4-FFF2-40B4-BE49-F238E27FC236}">
                  <a16:creationId xmlns:a16="http://schemas.microsoft.com/office/drawing/2014/main" id="{FED46019-50FE-56DC-07AE-3140B62D99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Freeform 61">
              <a:extLst>
                <a:ext uri="{FF2B5EF4-FFF2-40B4-BE49-F238E27FC236}">
                  <a16:creationId xmlns:a16="http://schemas.microsoft.com/office/drawing/2014/main" id="{F8344F6F-7BFF-A0C1-6A5C-7C26859CEF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B351AD35-F328-430C-AC8C-9C2FCC751B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0" name="Freeform 84">
              <a:extLst>
                <a:ext uri="{FF2B5EF4-FFF2-40B4-BE49-F238E27FC236}">
                  <a16:creationId xmlns:a16="http://schemas.microsoft.com/office/drawing/2014/main" id="{26C9E2DF-5528-DC17-0E3E-5CAB02313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1" name="Freeform 87">
              <a:extLst>
                <a:ext uri="{FF2B5EF4-FFF2-40B4-BE49-F238E27FC236}">
                  <a16:creationId xmlns:a16="http://schemas.microsoft.com/office/drawing/2014/main" id="{C6D0E3D9-FDBB-F24B-58B3-5D64BA3AD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60">
              <a:extLst>
                <a:ext uri="{FF2B5EF4-FFF2-40B4-BE49-F238E27FC236}">
                  <a16:creationId xmlns:a16="http://schemas.microsoft.com/office/drawing/2014/main" id="{7CEB91EF-B50A-86E9-6E90-5306CC452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59">
              <a:extLst>
                <a:ext uri="{FF2B5EF4-FFF2-40B4-BE49-F238E27FC236}">
                  <a16:creationId xmlns:a16="http://schemas.microsoft.com/office/drawing/2014/main" id="{9F658E30-2295-292A-732D-35D6A2A3A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62">
              <a:extLst>
                <a:ext uri="{FF2B5EF4-FFF2-40B4-BE49-F238E27FC236}">
                  <a16:creationId xmlns:a16="http://schemas.microsoft.com/office/drawing/2014/main" id="{46653527-5E94-B1BE-2530-38683A6E5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65">
              <a:extLst>
                <a:ext uri="{FF2B5EF4-FFF2-40B4-BE49-F238E27FC236}">
                  <a16:creationId xmlns:a16="http://schemas.microsoft.com/office/drawing/2014/main" id="{746ECD9D-C4C1-ABBF-B385-62CE70917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9">
              <a:extLst>
                <a:ext uri="{FF2B5EF4-FFF2-40B4-BE49-F238E27FC236}">
                  <a16:creationId xmlns:a16="http://schemas.microsoft.com/office/drawing/2014/main" id="{F12FD0B4-D775-8778-B4AB-281288125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7" name="Freeform 82">
              <a:extLst>
                <a:ext uri="{FF2B5EF4-FFF2-40B4-BE49-F238E27FC236}">
                  <a16:creationId xmlns:a16="http://schemas.microsoft.com/office/drawing/2014/main" id="{9060E759-708B-81DA-7D61-A5E4FD15A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5">
              <a:extLst>
                <a:ext uri="{FF2B5EF4-FFF2-40B4-BE49-F238E27FC236}">
                  <a16:creationId xmlns:a16="http://schemas.microsoft.com/office/drawing/2014/main" id="{C1BC18FF-D435-8372-8D36-F0A2E2FF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8">
              <a:extLst>
                <a:ext uri="{FF2B5EF4-FFF2-40B4-BE49-F238E27FC236}">
                  <a16:creationId xmlns:a16="http://schemas.microsoft.com/office/drawing/2014/main" id="{D7BE903D-C298-1952-7991-8E31C2AF2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B607DCA6-6024-D362-9330-8AFFBBB8A7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91" name="Line 63">
                <a:extLst>
                  <a:ext uri="{FF2B5EF4-FFF2-40B4-BE49-F238E27FC236}">
                    <a16:creationId xmlns:a16="http://schemas.microsoft.com/office/drawing/2014/main" id="{3B80B578-9153-AA37-CCF4-1C530CE74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Line 66">
                <a:extLst>
                  <a:ext uri="{FF2B5EF4-FFF2-40B4-BE49-F238E27FC236}">
                    <a16:creationId xmlns:a16="http://schemas.microsoft.com/office/drawing/2014/main" id="{70FF2BF6-5E2B-13B9-B292-51297D0F07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3" name="Line 67">
                <a:extLst>
                  <a:ext uri="{FF2B5EF4-FFF2-40B4-BE49-F238E27FC236}">
                    <a16:creationId xmlns:a16="http://schemas.microsoft.com/office/drawing/2014/main" id="{10EEC0DE-2FA0-2991-F09B-FDB7F90BCF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Line 80">
                <a:extLst>
                  <a:ext uri="{FF2B5EF4-FFF2-40B4-BE49-F238E27FC236}">
                    <a16:creationId xmlns:a16="http://schemas.microsoft.com/office/drawing/2014/main" id="{FD5727E7-2D7B-1745-2AFE-EE92B123D0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Line 83">
                <a:extLst>
                  <a:ext uri="{FF2B5EF4-FFF2-40B4-BE49-F238E27FC236}">
                    <a16:creationId xmlns:a16="http://schemas.microsoft.com/office/drawing/2014/main" id="{7E599577-4F0E-E46B-8F38-5DE84B9EB3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6" name="Line 86">
                <a:extLst>
                  <a:ext uri="{FF2B5EF4-FFF2-40B4-BE49-F238E27FC236}">
                    <a16:creationId xmlns:a16="http://schemas.microsoft.com/office/drawing/2014/main" id="{EBC3501F-ACA9-9716-54B2-308F761A35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Line 89">
                <a:extLst>
                  <a:ext uri="{FF2B5EF4-FFF2-40B4-BE49-F238E27FC236}">
                    <a16:creationId xmlns:a16="http://schemas.microsoft.com/office/drawing/2014/main" id="{8F837063-D92B-EA3A-1299-475B6632C0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1A340BC-A6D3-539D-CB1E-965CF9C5D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8900000" flipV="1">
            <a:off x="917093" y="3213810"/>
            <a:ext cx="2457450" cy="3838575"/>
            <a:chOff x="587376" y="280988"/>
            <a:chExt cx="2457450" cy="3838575"/>
          </a:xfrm>
        </p:grpSpPr>
        <p:sp>
          <p:nvSpPr>
            <p:cNvPr id="99" name="Freeform 64">
              <a:extLst>
                <a:ext uri="{FF2B5EF4-FFF2-40B4-BE49-F238E27FC236}">
                  <a16:creationId xmlns:a16="http://schemas.microsoft.com/office/drawing/2014/main" id="{7AC7CD44-8A4B-F8A7-C900-0DD35E0E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443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81">
              <a:extLst>
                <a:ext uri="{FF2B5EF4-FFF2-40B4-BE49-F238E27FC236}">
                  <a16:creationId xmlns:a16="http://schemas.microsoft.com/office/drawing/2014/main" id="{11D7F6C7-DB52-EF70-52AC-898829F0A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205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61">
              <a:extLst>
                <a:ext uri="{FF2B5EF4-FFF2-40B4-BE49-F238E27FC236}">
                  <a16:creationId xmlns:a16="http://schemas.microsoft.com/office/drawing/2014/main" id="{198FB818-8D72-83A8-92A1-DBF959851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443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" name="Freeform 78">
              <a:extLst>
                <a:ext uri="{FF2B5EF4-FFF2-40B4-BE49-F238E27FC236}">
                  <a16:creationId xmlns:a16="http://schemas.microsoft.com/office/drawing/2014/main" id="{3D0C3C81-7CE0-2D78-D02F-F9DCF05011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205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84">
              <a:extLst>
                <a:ext uri="{FF2B5EF4-FFF2-40B4-BE49-F238E27FC236}">
                  <a16:creationId xmlns:a16="http://schemas.microsoft.com/office/drawing/2014/main" id="{0C7ED120-F30B-14AB-5B2F-B022C8668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967038"/>
              <a:ext cx="1228725" cy="790575"/>
            </a:xfrm>
            <a:custGeom>
              <a:avLst/>
              <a:gdLst>
                <a:gd name="T0" fmla="*/ 95 w 258"/>
                <a:gd name="T1" fmla="*/ 132 h 166"/>
                <a:gd name="T2" fmla="*/ 258 w 258"/>
                <a:gd name="T3" fmla="*/ 149 h 166"/>
                <a:gd name="T4" fmla="*/ 0 w 258"/>
                <a:gd name="T5" fmla="*/ 0 h 166"/>
                <a:gd name="T6" fmla="*/ 95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95" y="132"/>
                  </a:moveTo>
                  <a:cubicBezTo>
                    <a:pt x="147" y="162"/>
                    <a:pt x="206" y="166"/>
                    <a:pt x="258" y="1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4"/>
                    <a:pt x="44" y="102"/>
                    <a:pt x="95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87">
              <a:extLst>
                <a:ext uri="{FF2B5EF4-FFF2-40B4-BE49-F238E27FC236}">
                  <a16:creationId xmlns:a16="http://schemas.microsoft.com/office/drawing/2014/main" id="{60788874-2352-19A7-D664-0106854D9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967038"/>
              <a:ext cx="1228725" cy="790575"/>
            </a:xfrm>
            <a:custGeom>
              <a:avLst/>
              <a:gdLst>
                <a:gd name="T0" fmla="*/ 162 w 258"/>
                <a:gd name="T1" fmla="*/ 132 h 166"/>
                <a:gd name="T2" fmla="*/ 258 w 258"/>
                <a:gd name="T3" fmla="*/ 0 h 166"/>
                <a:gd name="T4" fmla="*/ 0 w 258"/>
                <a:gd name="T5" fmla="*/ 149 h 166"/>
                <a:gd name="T6" fmla="*/ 162 w 258"/>
                <a:gd name="T7" fmla="*/ 132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162" y="132"/>
                  </a:moveTo>
                  <a:cubicBezTo>
                    <a:pt x="214" y="102"/>
                    <a:pt x="247" y="54"/>
                    <a:pt x="258" y="0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52" y="166"/>
                    <a:pt x="111" y="162"/>
                    <a:pt x="162" y="1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60">
              <a:extLst>
                <a:ext uri="{FF2B5EF4-FFF2-40B4-BE49-F238E27FC236}">
                  <a16:creationId xmlns:a16="http://schemas.microsoft.com/office/drawing/2014/main" id="{88B03378-17C4-9F0A-14DE-B0D14C3A5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0988"/>
              <a:ext cx="319088" cy="1419225"/>
            </a:xfrm>
            <a:custGeom>
              <a:avLst/>
              <a:gdLst>
                <a:gd name="T0" fmla="*/ 0 w 67"/>
                <a:gd name="T1" fmla="*/ 0 h 298"/>
                <a:gd name="T2" fmla="*/ 0 w 67"/>
                <a:gd name="T3" fmla="*/ 298 h 298"/>
                <a:gd name="T4" fmla="*/ 67 w 67"/>
                <a:gd name="T5" fmla="*/ 149 h 298"/>
                <a:gd name="T6" fmla="*/ 0 w 67"/>
                <a:gd name="T7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0"/>
                  </a:moveTo>
                  <a:cubicBezTo>
                    <a:pt x="0" y="298"/>
                    <a:pt x="0" y="298"/>
                    <a:pt x="0" y="298"/>
                  </a:cubicBezTo>
                  <a:cubicBezTo>
                    <a:pt x="41" y="261"/>
                    <a:pt x="67" y="208"/>
                    <a:pt x="67" y="149"/>
                  </a:cubicBezTo>
                  <a:cubicBezTo>
                    <a:pt x="67" y="89"/>
                    <a:pt x="41" y="36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10000"/>
                  </a:srgbClr>
                </a:gs>
              </a:gsLst>
              <a:lin ang="27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6" name="Freeform 59">
              <a:extLst>
                <a:ext uri="{FF2B5EF4-FFF2-40B4-BE49-F238E27FC236}">
                  <a16:creationId xmlns:a16="http://schemas.microsoft.com/office/drawing/2014/main" id="{AF0D137B-1827-9F4C-03BB-6D7F26FF5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97013" y="280988"/>
              <a:ext cx="319088" cy="1419225"/>
            </a:xfrm>
            <a:custGeom>
              <a:avLst/>
              <a:gdLst>
                <a:gd name="T0" fmla="*/ 0 w 67"/>
                <a:gd name="T1" fmla="*/ 149 h 298"/>
                <a:gd name="T2" fmla="*/ 67 w 67"/>
                <a:gd name="T3" fmla="*/ 298 h 298"/>
                <a:gd name="T4" fmla="*/ 67 w 67"/>
                <a:gd name="T5" fmla="*/ 0 h 298"/>
                <a:gd name="T6" fmla="*/ 0 w 67"/>
                <a:gd name="T7" fmla="*/ 14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298">
                  <a:moveTo>
                    <a:pt x="0" y="149"/>
                  </a:moveTo>
                  <a:cubicBezTo>
                    <a:pt x="0" y="208"/>
                    <a:pt x="26" y="261"/>
                    <a:pt x="67" y="298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26" y="36"/>
                    <a:pt x="0" y="89"/>
                    <a:pt x="0" y="14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89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7" name="Freeform 62">
              <a:extLst>
                <a:ext uri="{FF2B5EF4-FFF2-40B4-BE49-F238E27FC236}">
                  <a16:creationId xmlns:a16="http://schemas.microsoft.com/office/drawing/2014/main" id="{F0D58801-920F-64E9-DD6A-9E41DB9CE1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1390651"/>
              <a:ext cx="1228725" cy="761999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5">
              <a:extLst>
                <a:ext uri="{FF2B5EF4-FFF2-40B4-BE49-F238E27FC236}">
                  <a16:creationId xmlns:a16="http://schemas.microsoft.com/office/drawing/2014/main" id="{1196BF7F-0B7D-24CC-1BF8-28DE94B282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1362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0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9" name="Freeform 79">
              <a:extLst>
                <a:ext uri="{FF2B5EF4-FFF2-40B4-BE49-F238E27FC236}">
                  <a16:creationId xmlns:a16="http://schemas.microsoft.com/office/drawing/2014/main" id="{0055D8F4-D194-4E40-FA91-94F7A1AE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124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0" name="Freeform 82">
              <a:extLst>
                <a:ext uri="{FF2B5EF4-FFF2-40B4-BE49-F238E27FC236}">
                  <a16:creationId xmlns:a16="http://schemas.microsoft.com/office/drawing/2014/main" id="{CBF5427B-8B0F-8276-A243-4B27DA41C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124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1" name="Freeform 85">
              <a:extLst>
                <a:ext uri="{FF2B5EF4-FFF2-40B4-BE49-F238E27FC236}">
                  <a16:creationId xmlns:a16="http://schemas.microsoft.com/office/drawing/2014/main" id="{200EE055-2A12-AA92-46E4-2FA8D7BA3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7376" y="2886075"/>
              <a:ext cx="1228725" cy="790575"/>
            </a:xfrm>
            <a:custGeom>
              <a:avLst/>
              <a:gdLst>
                <a:gd name="T0" fmla="*/ 0 w 258"/>
                <a:gd name="T1" fmla="*/ 17 h 166"/>
                <a:gd name="T2" fmla="*/ 258 w 258"/>
                <a:gd name="T3" fmla="*/ 166 h 166"/>
                <a:gd name="T4" fmla="*/ 162 w 258"/>
                <a:gd name="T5" fmla="*/ 34 h 166"/>
                <a:gd name="T6" fmla="*/ 0 w 258"/>
                <a:gd name="T7" fmla="*/ 1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7"/>
                  </a:moveTo>
                  <a:cubicBezTo>
                    <a:pt x="258" y="166"/>
                    <a:pt x="258" y="166"/>
                    <a:pt x="258" y="166"/>
                  </a:cubicBezTo>
                  <a:cubicBezTo>
                    <a:pt x="247" y="112"/>
                    <a:pt x="213" y="63"/>
                    <a:pt x="162" y="34"/>
                  </a:cubicBezTo>
                  <a:cubicBezTo>
                    <a:pt x="111" y="4"/>
                    <a:pt x="52" y="0"/>
                    <a:pt x="0" y="1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2" name="Freeform 88">
              <a:extLst>
                <a:ext uri="{FF2B5EF4-FFF2-40B4-BE49-F238E27FC236}">
                  <a16:creationId xmlns:a16="http://schemas.microsoft.com/office/drawing/2014/main" id="{3C38B1EC-E4D2-BF06-976B-C14979A12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16101" y="2886075"/>
              <a:ext cx="1228725" cy="790575"/>
            </a:xfrm>
            <a:custGeom>
              <a:avLst/>
              <a:gdLst>
                <a:gd name="T0" fmla="*/ 0 w 258"/>
                <a:gd name="T1" fmla="*/ 166 h 166"/>
                <a:gd name="T2" fmla="*/ 258 w 258"/>
                <a:gd name="T3" fmla="*/ 17 h 166"/>
                <a:gd name="T4" fmla="*/ 96 w 258"/>
                <a:gd name="T5" fmla="*/ 34 h 166"/>
                <a:gd name="T6" fmla="*/ 0 w 258"/>
                <a:gd name="T7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" h="166">
                  <a:moveTo>
                    <a:pt x="0" y="166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06" y="0"/>
                    <a:pt x="147" y="4"/>
                    <a:pt x="96" y="34"/>
                  </a:cubicBezTo>
                  <a:cubicBezTo>
                    <a:pt x="44" y="63"/>
                    <a:pt x="11" y="112"/>
                    <a:pt x="0" y="16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FFFF">
                    <a:alpha val="80000"/>
                  </a:srgbClr>
                </a:gs>
                <a:gs pos="100000">
                  <a:srgbClr val="FFFFFF">
                    <a:alpha val="20000"/>
                  </a:srgbClr>
                </a:gs>
              </a:gsLst>
              <a:lin ang="10800000" scaled="0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5BCF6A29-31B0-2441-356B-86247D86DC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87376" y="280988"/>
              <a:ext cx="2457450" cy="3838575"/>
              <a:chOff x="587376" y="280988"/>
              <a:chExt cx="2457450" cy="3838575"/>
            </a:xfrm>
          </p:grpSpPr>
          <p:sp>
            <p:nvSpPr>
              <p:cNvPr id="114" name="Line 63">
                <a:extLst>
                  <a:ext uri="{FF2B5EF4-FFF2-40B4-BE49-F238E27FC236}">
                    <a16:creationId xmlns:a16="http://schemas.microsoft.com/office/drawing/2014/main" id="{6EB6905C-ACF6-9AF1-664F-5C0FED8A6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Line 66">
                <a:extLst>
                  <a:ext uri="{FF2B5EF4-FFF2-40B4-BE49-F238E27FC236}">
                    <a16:creationId xmlns:a16="http://schemas.microsoft.com/office/drawing/2014/main" id="{0E262CE0-BAF1-8146-35BB-AC059F7292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1443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Line 67">
                <a:extLst>
                  <a:ext uri="{FF2B5EF4-FFF2-40B4-BE49-F238E27FC236}">
                    <a16:creationId xmlns:a16="http://schemas.microsoft.com/office/drawing/2014/main" id="{191EBC3F-760E-86C1-8B21-A117912C6C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80988"/>
                <a:ext cx="0" cy="3838575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Line 80">
                <a:extLst>
                  <a:ext uri="{FF2B5EF4-FFF2-40B4-BE49-F238E27FC236}">
                    <a16:creationId xmlns:a16="http://schemas.microsoft.com/office/drawing/2014/main" id="{53EAD6B4-1599-2782-D593-2D6148973A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8" name="Line 83">
                <a:extLst>
                  <a:ext uri="{FF2B5EF4-FFF2-40B4-BE49-F238E27FC236}">
                    <a16:creationId xmlns:a16="http://schemas.microsoft.com/office/drawing/2014/main" id="{809484DC-53A9-6DF0-B3E7-61C4BBC6D2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205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Line 86">
                <a:extLst>
                  <a:ext uri="{FF2B5EF4-FFF2-40B4-BE49-F238E27FC236}">
                    <a16:creationId xmlns:a16="http://schemas.microsoft.com/office/drawing/2014/main" id="{631B2D90-841F-130E-48D8-D77FD39A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Line 89">
                <a:extLst>
                  <a:ext uri="{FF2B5EF4-FFF2-40B4-BE49-F238E27FC236}">
                    <a16:creationId xmlns:a16="http://schemas.microsoft.com/office/drawing/2014/main" id="{54CE9CB3-DC61-CF9B-41AF-A855A9A7FE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816101" y="2967038"/>
                <a:ext cx="1228725" cy="709613"/>
              </a:xfrm>
              <a:prstGeom prst="line">
                <a:avLst/>
              </a:prstGeom>
              <a:noFill/>
              <a:ln w="12700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1B2F52A-503B-3D02-DD9B-CD13E1192E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6">
            <a:extLst>
              <a:ext uri="{FF2B5EF4-FFF2-40B4-BE49-F238E27FC236}">
                <a16:creationId xmlns:a16="http://schemas.microsoft.com/office/drawing/2014/main" id="{EA1EAF5E-FFB3-BD50-2D80-15B1A519F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86D9679-CDB7-1A17-8236-8B08D90E83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423504"/>
      </p:ext>
    </p:extLst>
  </p:cSld>
  <p:clrMapOvr>
    <a:masterClrMapping/>
  </p:clrMapOvr>
</p:sldLayout>
</file>

<file path=ppt/slideLayouts/slideLayout19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910FDC-FCA3-4F39-AC3F-821172639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37" y="0"/>
            <a:ext cx="386715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4" name="Title 10">
            <a:extLst>
              <a:ext uri="{FF2B5EF4-FFF2-40B4-BE49-F238E27FC236}">
                <a16:creationId xmlns:a16="http://schemas.microsoft.com/office/drawing/2014/main" id="{4C136262-2D92-08CC-8364-8E00D9FE63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13685" y="400049"/>
            <a:ext cx="731015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F0F278F-99B1-49C2-968B-C983DF8121A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810" y="430212"/>
            <a:ext cx="2989063" cy="599757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DF82769-951B-3DA0-5C05-D7354E00A37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4313685" y="1997132"/>
            <a:ext cx="7314440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360000" indent="0">
              <a:lnSpc>
                <a:spcPct val="130000"/>
              </a:lnSpc>
              <a:buNone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E138E9-0025-C4F7-43CB-C242E93B3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1368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3412D6E-AE2E-B8C7-3247-1E771842C8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31368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DA960C8-4CEC-FD5C-58B1-0A33E80158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61392" y="6356350"/>
            <a:ext cx="3614737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6500073-CE8C-BD5A-D965-BBB31877F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461484"/>
      </p:ext>
    </p:extLst>
  </p:cSld>
  <p:clrMapOvr>
    <a:masterClrMapping/>
  </p:clrMapOvr>
</p:sldLayout>
</file>

<file path=ppt/slideLayouts/slideLayout20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0">
            <a:extLst>
              <a:ext uri="{FF2B5EF4-FFF2-40B4-BE49-F238E27FC236}">
                <a16:creationId xmlns:a16="http://schemas.microsoft.com/office/drawing/2014/main" id="{08188DE9-5A5D-940E-A9B9-5CFB3A7C1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04704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134A48A-4B33-4D5B-B419-07841EB58903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68164" y="1997132"/>
            <a:ext cx="4105436" cy="4232218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360000" indent="0">
              <a:lnSpc>
                <a:spcPct val="130000"/>
              </a:lnSpc>
              <a:buNone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84167E6-4D04-7A2D-23CD-96BBAF8BB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C648438-1E2A-193E-BB18-7CBA2B492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04BF0ED-9E99-363F-C319-90444F339F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5F4DA9D-3116-000E-0A7B-D7B93F3248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98CFB27C-609E-49B0-CA37-A6CCB5E9DC5C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833938" y="1997075"/>
            <a:ext cx="6781268" cy="423221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table</a:t>
            </a:r>
          </a:p>
        </p:txBody>
      </p:sp>
    </p:spTree>
    <p:extLst>
      <p:ext uri="{BB962C8B-B14F-4D97-AF65-F5344CB8AC3E}">
        <p14:creationId xmlns:p14="http://schemas.microsoft.com/office/powerpoint/2010/main" val="4000202930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712284"/>
      </p:ext>
    </p:extLst>
  </p:cSld>
  <p:clrMapOvr>
    <a:masterClrMapping/>
  </p:clrMapOvr>
  <p:hf sldNum="0" hdr="0" ftr="0" dt="0"/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0">
            <a:extLst>
              <a:ext uri="{FF2B5EF4-FFF2-40B4-BE49-F238E27FC236}">
                <a16:creationId xmlns:a16="http://schemas.microsoft.com/office/drawing/2014/main" id="{120C2CE9-09D7-C315-9A26-E750905F8D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57636" y="400049"/>
            <a:ext cx="8467760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5F0A77-8ECB-36B0-0483-E734AB12FD75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157636" y="1997132"/>
            <a:ext cx="5597686" cy="4356056"/>
          </a:xfrm>
        </p:spPr>
        <p:txBody>
          <a:bodyPr lIns="0">
            <a:normAutofit/>
          </a:bodyPr>
          <a:lstStyle>
            <a:lvl1pPr marL="0" indent="0">
              <a:lnSpc>
                <a:spcPct val="130000"/>
              </a:lnSpc>
              <a:buNone/>
              <a:defRPr sz="1800"/>
            </a:lvl1pPr>
            <a:lvl2pPr marL="645750" indent="-285750">
              <a:lnSpc>
                <a:spcPct val="130000"/>
              </a:lnSpc>
              <a:buFont typeface="Arial" panose="020B0604020202020204" pitchFamily="34" charset="0"/>
              <a:buChar char="•"/>
              <a:defRPr sz="1800"/>
            </a:lvl2pPr>
            <a:lvl3pPr marL="720000" indent="0">
              <a:lnSpc>
                <a:spcPct val="130000"/>
              </a:lnSpc>
              <a:buNone/>
              <a:defRPr sz="1800"/>
            </a:lvl3pPr>
            <a:lvl4pPr marL="1080000" indent="0">
              <a:lnSpc>
                <a:spcPct val="130000"/>
              </a:lnSpc>
              <a:buNone/>
              <a:defRPr sz="1800"/>
            </a:lvl4pPr>
            <a:lvl5pPr marL="1440000" indent="0">
              <a:lnSpc>
                <a:spcPct val="130000"/>
              </a:lnSpc>
              <a:buNone/>
              <a:defRPr sz="1800"/>
            </a:lvl5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CB4063C8-82E1-0B52-0D41-B642726AD1E6}"/>
              </a:ext>
            </a:extLst>
          </p:cNvPr>
          <p:cNvSpPr>
            <a:spLocks noGrp="1"/>
          </p:cNvSpPr>
          <p:nvPr>
            <p:ph sz="half" idx="10" hasCustomPrompt="1"/>
          </p:nvPr>
        </p:nvSpPr>
        <p:spPr>
          <a:xfrm>
            <a:off x="8945821" y="1997134"/>
            <a:ext cx="2679575" cy="435605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</a:lstStyle>
          <a:p>
            <a:r>
              <a:rPr lang="en-US" dirty="0">
                <a:cs typeface="Calibri"/>
              </a:rPr>
              <a:t>Click to add text</a:t>
            </a:r>
            <a:endParaRPr lang="en-US" dirty="0"/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0374DF95-81A4-1CFF-D87E-1DBCA565C7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85095" y="457964"/>
            <a:ext cx="2211229" cy="2707415"/>
            <a:chOff x="9728105" y="457964"/>
            <a:chExt cx="2211229" cy="270741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15172FB-4F23-B7CE-4A45-A96A16F64C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78A1988F-4EE5-01C8-E1E2-EE21A6AF80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59707535-B3AB-7212-B069-A366ABAFE2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E14A54E3-A9EA-3476-B996-946D455F356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6" name="Rectangle 30">
                  <a:extLst>
                    <a:ext uri="{FF2B5EF4-FFF2-40B4-BE49-F238E27FC236}">
                      <a16:creationId xmlns:a16="http://schemas.microsoft.com/office/drawing/2014/main" id="{8096AB25-3A2B-B9B7-A68E-1974E3ED87A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07" name="Rectangle 30">
                  <a:extLst>
                    <a:ext uri="{FF2B5EF4-FFF2-40B4-BE49-F238E27FC236}">
                      <a16:creationId xmlns:a16="http://schemas.microsoft.com/office/drawing/2014/main" id="{2085403A-97EF-4203-C58B-E41070E516F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B2F8BD77-64E1-4FBD-81A4-E43A307C93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323A0F3A-5730-3AFC-409F-6A67460C5A7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3" name="Freeform: Shape 102">
                  <a:extLst>
                    <a:ext uri="{FF2B5EF4-FFF2-40B4-BE49-F238E27FC236}">
                      <a16:creationId xmlns:a16="http://schemas.microsoft.com/office/drawing/2014/main" id="{70681FEE-64CB-7074-366C-42CED63713A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08813273-0B3B-17D4-89E5-22B5D6407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8DEE50A8-DEB8-82E4-6939-22346B41BF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98" name="Freeform 68">
                  <a:extLst>
                    <a:ext uri="{FF2B5EF4-FFF2-40B4-BE49-F238E27FC236}">
                      <a16:creationId xmlns:a16="http://schemas.microsoft.com/office/drawing/2014/main" id="{7C268328-6EF0-F968-28D1-9F0E5B0177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9" name="Freeform 69">
                  <a:extLst>
                    <a:ext uri="{FF2B5EF4-FFF2-40B4-BE49-F238E27FC236}">
                      <a16:creationId xmlns:a16="http://schemas.microsoft.com/office/drawing/2014/main" id="{37BFDF79-1029-8C4B-621E-4A6C9DFB6D8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97" name="Line 70">
                <a:extLst>
                  <a:ext uri="{FF2B5EF4-FFF2-40B4-BE49-F238E27FC236}">
                    <a16:creationId xmlns:a16="http://schemas.microsoft.com/office/drawing/2014/main" id="{20958208-D7CF-3479-7930-E3FB39DAA4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A5445BB5-50E8-C707-7C74-32796AC986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 flipV="1">
            <a:off x="268449" y="3721100"/>
            <a:ext cx="2211229" cy="2707415"/>
            <a:chOff x="9728105" y="457964"/>
            <a:chExt cx="2211229" cy="2707415"/>
          </a:xfrm>
        </p:grpSpPr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60348311-F256-5764-CF61-E4D36CE7B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940728" y="245341"/>
              <a:ext cx="1785984" cy="2211229"/>
              <a:chOff x="3125006" y="3171595"/>
              <a:chExt cx="1785984" cy="2211229"/>
            </a:xfrm>
          </p:grpSpPr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965C0C66-56A0-6241-4611-3A2493CC25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EACD9C93-31AC-1752-5BBC-966E9B2DBF9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AD9C47F5-E53F-7F26-B78D-C86305CF012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ChangeAspect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1" name="Rectangle 30">
                  <a:extLst>
                    <a:ext uri="{FF2B5EF4-FFF2-40B4-BE49-F238E27FC236}">
                      <a16:creationId xmlns:a16="http://schemas.microsoft.com/office/drawing/2014/main" id="{83DE65FD-926B-50A2-C5CD-C1ED2C6BFD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2" name="Rectangle 30">
                  <a:extLst>
                    <a:ext uri="{FF2B5EF4-FFF2-40B4-BE49-F238E27FC236}">
                      <a16:creationId xmlns:a16="http://schemas.microsoft.com/office/drawing/2014/main" id="{B2D4F39F-E241-2969-4965-6940516FC55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38E667E2-23D6-06EC-B435-059EACC04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76B00091-7194-5945-8734-F08C954FA76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BBC29BA4-16A3-1452-4146-20264C0146C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6DEF5151-E1C8-79DA-AA94-F406CE561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 userDrawn="1"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10400269" y="1917604"/>
              <a:ext cx="633413" cy="1862138"/>
              <a:chOff x="5959193" y="333389"/>
              <a:chExt cx="633413" cy="1862138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A63FFA48-1F7E-5963-4AAD-A6E2C1D4B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959192" y="333389"/>
                <a:ext cx="633413" cy="1419225"/>
                <a:chOff x="5959192" y="333389"/>
                <a:chExt cx="633413" cy="1419225"/>
              </a:xfrm>
            </p:grpSpPr>
            <p:sp>
              <p:nvSpPr>
                <p:cNvPr id="113" name="Freeform 68">
                  <a:extLst>
                    <a:ext uri="{FF2B5EF4-FFF2-40B4-BE49-F238E27FC236}">
                      <a16:creationId xmlns:a16="http://schemas.microsoft.com/office/drawing/2014/main" id="{9B0AC0F7-48CE-DBC4-877B-C36BD9A0E2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959192" y="333389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4" name="Freeform 69">
                  <a:extLst>
                    <a:ext uri="{FF2B5EF4-FFF2-40B4-BE49-F238E27FC236}">
                      <a16:creationId xmlns:a16="http://schemas.microsoft.com/office/drawing/2014/main" id="{9CE55AA7-08FE-768A-DFEA-13EE468895E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278280" y="333389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12" name="Line 70">
                <a:extLst>
                  <a:ext uri="{FF2B5EF4-FFF2-40B4-BE49-F238E27FC236}">
                    <a16:creationId xmlns:a16="http://schemas.microsoft.com/office/drawing/2014/main" id="{EE9CD552-7569-2A39-A082-9790C85B6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 userDrawn="1"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278281" y="333389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6F9AEDFC-F371-37C8-E0DA-7AAFA49CB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57636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FD4A2EC-3D37-5ED6-3C9F-0CE19E6E5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6">
            <a:extLst>
              <a:ext uri="{FF2B5EF4-FFF2-40B4-BE49-F238E27FC236}">
                <a16:creationId xmlns:a16="http://schemas.microsoft.com/office/drawing/2014/main" id="{F4A13167-ABFC-A428-5DDD-7F6BAA8E9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CEF8E96-D06F-D077-7044-401B18EE5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940414"/>
      </p:ext>
    </p:extLst>
  </p:cSld>
  <p:clrMapOvr>
    <a:masterClrMapping/>
  </p:clrMapOvr>
</p:sldLayout>
</file>

<file path=ppt/slideLayouts/slideLayout22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0">
            <a:extLst>
              <a:ext uri="{FF2B5EF4-FFF2-40B4-BE49-F238E27FC236}">
                <a16:creationId xmlns:a16="http://schemas.microsoft.com/office/drawing/2014/main" id="{15290885-2BB2-6DEC-1F8F-AA5FF9F3F3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8164" y="400049"/>
            <a:ext cx="11047042" cy="1185045"/>
          </a:xfrm>
        </p:spPr>
        <p:txBody>
          <a:bodyPr lIns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06F9AAF-6332-F1FC-4AAC-EF9A6B867C25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568324" y="2082801"/>
            <a:ext cx="11055511" cy="385609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table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09F8C9F9-EE8B-8F0D-2DF6-5E4D272BD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8164" y="179949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4BD84-5B1C-458E-6F04-4D0EB689E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8164" y="6357168"/>
            <a:ext cx="1641986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379A34A7-6D50-3F63-9153-F866AF62D8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24B4E-13D0-A782-7ECD-A34870A984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64103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911016"/>
      </p:ext>
    </p:extLst>
  </p:cSld>
  <p:clrMapOvr>
    <a:masterClrMapping/>
  </p:clrMapOvr>
</p:sldLayout>
</file>

<file path=ppt/slideLayouts/slideLayout23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0301" y="533292"/>
            <a:ext cx="4132469" cy="2213542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98061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8E5FA1-697B-6FB5-4F63-346DF5F17039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630067" y="3219450"/>
            <a:ext cx="4128934" cy="3092780"/>
          </a:xfrm>
        </p:spPr>
        <p:txBody>
          <a:bodyPr/>
          <a:lstStyle>
            <a:lvl1pPr marL="0" indent="0" algn="ctr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1pPr>
            <a:lvl2pPr marL="36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2pPr>
            <a:lvl3pPr marL="72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3pPr>
            <a:lvl4pPr marL="1080000" indent="0">
              <a:buNone/>
              <a:defRPr lang="en-US" sz="2000" kern="1200" spc="50" dirty="0" smtClean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4pPr>
            <a:lvl5pPr marL="1440000" indent="0">
              <a:buNone/>
              <a:defRPr lang="en-US" sz="2000" kern="1200" spc="50" dirty="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Calibri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50213581"/>
      </p:ext>
    </p:extLst>
  </p:cSld>
  <p:clrMapOvr>
    <a:masterClrMapping/>
  </p:clrMapOvr>
</p:sldLayout>
</file>

<file path=ppt/slideLayouts/slideLayout24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4522" y="298564"/>
            <a:ext cx="4650901" cy="6260873"/>
          </a:xfrm>
        </p:spPr>
        <p:txBody>
          <a:bodyPr anchor="ctr">
            <a:no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22912231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45267-19A7-4A3D-9658-AD3F78DD3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2305800"/>
            <a:ext cx="4636800" cy="2246400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17554-5672-499F-BEB9-AB069E6D1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65250" y="2305800"/>
            <a:ext cx="4636800" cy="2246400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25000"/>
              </a:lnSpc>
              <a:buNone/>
              <a:defRPr sz="2400" i="1">
                <a:solidFill>
                  <a:schemeClr val="tx1"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BA3C6-C279-46AA-B4EE-5F861D83D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4C125B-DDB9-4F4E-B9E9-A747E648F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D465E-E86B-42A8-B18A-9046E40D6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81007E-0E57-40DB-9A98-D04E0A05937B}"/>
              </a:ext>
            </a:extLst>
          </p:cNvPr>
          <p:cNvSpPr/>
          <p:nvPr/>
        </p:nvSpPr>
        <p:spPr>
          <a:xfrm>
            <a:off x="1437136" y="649304"/>
            <a:ext cx="340415" cy="340415"/>
          </a:xfrm>
          <a:prstGeom prst="ellipse">
            <a:avLst/>
          </a:prstGeom>
          <a:gradFill flip="none" rotWithShape="1">
            <a:gsLst>
              <a:gs pos="0">
                <a:srgbClr val="FFFFFF">
                  <a:alpha val="80000"/>
                </a:srgbClr>
              </a:gs>
              <a:gs pos="100000">
                <a:srgbClr val="FFFFFF">
                  <a:alpha val="10000"/>
                </a:srgbClr>
              </a:gs>
            </a:gsLst>
            <a:lin ang="2700000" scaled="0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C2D7ED2-BAE3-470E-9EFF-F2A49EDD9767}"/>
              </a:ext>
            </a:extLst>
          </p:cNvPr>
          <p:cNvGrpSpPr/>
          <p:nvPr/>
        </p:nvGrpSpPr>
        <p:grpSpPr>
          <a:xfrm rot="10800000">
            <a:off x="1079500" y="952167"/>
            <a:ext cx="641184" cy="1069728"/>
            <a:chOff x="6484111" y="2967038"/>
            <a:chExt cx="641184" cy="106972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5B14D1A-9E1B-41C3-96AA-A5C40C4F9B3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14" name="Freeform 68">
                <a:extLst>
                  <a:ext uri="{FF2B5EF4-FFF2-40B4-BE49-F238E27FC236}">
                    <a16:creationId xmlns:a16="http://schemas.microsoft.com/office/drawing/2014/main" id="{00EC83EC-04A6-4533-80A5-B1817F1FB3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9">
                <a:extLst>
                  <a:ext uri="{FF2B5EF4-FFF2-40B4-BE49-F238E27FC236}">
                    <a16:creationId xmlns:a16="http://schemas.microsoft.com/office/drawing/2014/main" id="{BF61FF24-9074-4265-ACF4-1AEC3621B7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Line 70">
                <a:extLst>
                  <a:ext uri="{FF2B5EF4-FFF2-40B4-BE49-F238E27FC236}">
                    <a16:creationId xmlns:a16="http://schemas.microsoft.com/office/drawing/2014/main" id="{8D31D9FF-672B-4C5E-B4B2-DD86A124413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8991EBFD-EBD5-48CE-9178-AF5B6F50D416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11" name="Freeform 68">
                <a:extLst>
                  <a:ext uri="{FF2B5EF4-FFF2-40B4-BE49-F238E27FC236}">
                    <a16:creationId xmlns:a16="http://schemas.microsoft.com/office/drawing/2014/main" id="{1B45F046-3129-4A30-9402-44BA590CD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9">
                <a:extLst>
                  <a:ext uri="{FF2B5EF4-FFF2-40B4-BE49-F238E27FC236}">
                    <a16:creationId xmlns:a16="http://schemas.microsoft.com/office/drawing/2014/main" id="{24589F32-BB2E-46B1-BAB5-75EA779C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Line 70">
                <a:extLst>
                  <a:ext uri="{FF2B5EF4-FFF2-40B4-BE49-F238E27FC236}">
                    <a16:creationId xmlns:a16="http://schemas.microsoft.com/office/drawing/2014/main" id="{0BD46CA5-AE89-4413-AB8D-347179D88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043A360-3214-4DB8-BD85-C6AE48D02D3A}"/>
              </a:ext>
            </a:extLst>
          </p:cNvPr>
          <p:cNvCxnSpPr>
            <a:cxnSpLocks/>
          </p:cNvCxnSpPr>
          <p:nvPr/>
        </p:nvCxnSpPr>
        <p:spPr>
          <a:xfrm rot="16200000" flipH="1">
            <a:off x="5826000" y="342900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111039"/>
      </p:ext>
    </p:extLst>
  </p:cSld>
  <p:clrMapOvr>
    <a:masterClrMapping/>
  </p:clrMapOvr>
  <p:hf sldNum="0" hdr="0" ftr="0" dt="0"/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617559"/>
      </p:ext>
    </p:extLst>
  </p:cSld>
  <p:clrMapOvr>
    <a:masterClrMapping/>
  </p:clrMapOvr>
  <p:hf sldNum="0" hdr="0" ftr="0" dt="0"/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156228"/>
      </p:ext>
    </p:extLst>
  </p:cSld>
  <p:clrMapOvr>
    <a:masterClrMapping/>
  </p:clrMapOvr>
  <p:hf sldNum="0" hdr="0" ftr="0" dt="0"/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3/8/2024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962D13F-065F-B5B5-D0E6-E5707D370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69F4739-7046-0251-2DF1-C699230644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163D0146-2A52-A1D5-4593-B4C5EB99B2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B11D10C2-7B14-DAF3-6BF2-5A8F43E9DA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53E52456-41A7-AC0D-14E1-EBCA46FA03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F721F5B-EC05-CF43-091F-DAF14831D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4EAA2530-7335-61C7-70D6-747F737F23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1D6830C5-6699-B51E-C138-387FB43266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6FF4243D-BD79-D045-8F40-6116E0C37D8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E9EC195D-83CA-FFB5-8E57-01F2F889675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134E1E14-0E7D-344A-292A-0FEE2278CCB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5F7EE493-E0DB-AB06-7D9D-5AF68F7F066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5EEA1730-2FFB-87EA-EAD1-B2B5783665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1E4289FE-15AE-AB80-0279-9FEC059A9B2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25151662-B32C-3EAB-F6C8-76DD978D23C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3C3EE828-B477-B615-CA63-8538BE486DD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7AC7C2E5-ABB8-BBAD-2355-D6D2362E06C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6A22F749-ED2C-4875-608B-E377A5448F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4771A641-145D-E8E1-A9B2-69823A4D01E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3F8F37-F2D6-CCBD-20FE-B22B8E4C18D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AF3ABA6C-6FD2-67BB-2670-5BFDD170ECB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E9B0D058-B8D1-9353-2199-A74B70392D7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13A1A6A6-A997-36FF-9BD6-128BD48F10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1DB2A818-4899-91F3-6E29-A6B44792B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06FA050E-E57A-A008-4AFC-E0A7BF4BD9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1AA4FDAD-E69F-B8CA-3647-41EE49D1899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FA9079B0-05A2-05C9-0B71-62DA8342903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B1A01482-3AC9-3B96-29F0-77E1F45A2BD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18BBAE1C-A0BE-C2D0-0B21-EF53F120FEC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6699894E-9D4E-38B1-7E0F-FD7E8DD87CA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3F7686F1-1A2D-7362-06B5-FFFD3ACB4F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861B3E07-B72D-1FE2-EDEA-17E925D72FF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4DFA77FC-64D9-DE58-A28A-66AD9C2B326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8FF768D7-8614-439F-50A9-59D5140555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374D642E-1A3B-7563-4C4C-A8886D59033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BFF8C2B2-E490-A9EE-3883-FA9C8EE2469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D4EBDBA2-C991-DB59-8E58-B4D12A2576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C77A19F7-390A-587C-0735-A199D3DB0C8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74CC8F53-BFF6-5AA8-554D-A3AFC16E106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C507FE88-BFE7-3491-C4ED-84BCC713C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5E59AEE7-2E00-DD8E-4A64-624BBBF218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4BB12628-726F-E89A-FBAF-334733B975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2BE7A39-1897-9A9A-F597-9D75FE4A851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7C6C0069-A065-BA31-6BD7-D5AA4499F6F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93CD5D7-6B2F-E9B2-9A97-ADB1AB308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FCB8559C-9482-7A04-AFCA-0EE0336DB9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spec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48E5CDD-04A4-0F7F-051B-44C6F6B7F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423FA6BC-48D6-1095-2002-196438F1D80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22D39D72-6C9D-0B9E-8A6B-E7C2286B9C5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7683F3FD-E227-C358-C0FD-2FFA3C28AE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EC33943E-7F7F-3DD7-3721-BA4866CC6B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E45C6B72-DCCD-6EB6-132D-0FA67819D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168015B7-C961-378D-2DC6-DC765AF0CB0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DF769C9F-2362-9FBD-939F-ABDB7CBB1F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925755D6-AD5C-914E-7A62-145DBD64A56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DFDDF6F8-12EA-25EC-8FC5-8A21B11F38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EBD7A53C-B52C-8CA2-F5BA-686A373E46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7CA0655A-0AF5-EEE3-ABB0-20D1BED0BD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4FD9506A-2D60-7B40-6CF8-F96EE89F92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AB7F3BA7-1A8F-076B-B5E3-818D3298FB2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70B6BB27-AE08-DCF4-FC6C-B0AA459929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B8BE40A7-E371-08CD-A28A-03F591E0F5C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69E67CF8-C6BE-AFC8-E935-47A9B66A1D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9066B5CD-8B07-C124-814E-E0FCC342194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15BDA307-0487-F6F8-9712-E7E849479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FB2D68D3-0B6E-1782-F250-F235EBF134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0044EBAD-2D73-148B-C869-00D38A213ED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BEA5DF87-0DFD-2540-F7AB-0E6ACB1E327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916F5E3C-9C75-F588-DE04-69C972C186B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D38DF4F6-2A73-D808-991D-95439C1739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C7A2833E-2ADD-3B71-08FC-6283A81A80E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FCDF8FCA-19BF-CFB5-0CCB-3EF2D7CB0A9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F73B0C2F-F151-71AB-9ABE-1959C358EAF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ChangeAspect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A44D14B4-5764-EFCE-FBC7-CF2D0B277AB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E3756F0B-F8B3-26EE-2A7F-1C5992122CA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81E4DCDD-63E6-2079-6168-1020560A912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1514E1C2-75D7-754B-9F26-F5B9066EFF5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41804AAA-0E5C-F089-12DB-DA756DBC8F3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2EE8038-D703-128B-70AB-CE60212607E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ChangeAspect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089B8075-A4EE-CE03-6C76-DC97CFABA04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ChangeAspect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E9606914-44A7-93DD-5097-AC11FE653E8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AA850AAF-4BA2-57DD-6C9D-C9991F2F2F8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ChangeAspec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66085E16-1D45-53C3-E48D-B7202C213A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Aspec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4215730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46A27C-9BDA-43B3-96EA-C145EA7F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1FBD5E-AA17-42F1-8615-49F2664D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7A2D5-EBE5-43DD-8CF2-8B90801A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176637"/>
      </p:ext>
    </p:extLst>
  </p:cSld>
  <p:clrMapOvr>
    <a:masterClrMapping/>
  </p:clrMapOvr>
  <p:hf sldNum="0"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51E1-40E1-4ED2-A9E3-6376E774A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1" y="955674"/>
            <a:ext cx="3531600" cy="138499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AAE5E-AD83-40D4-8BDB-6B2525024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4850" y="882651"/>
            <a:ext cx="5760000" cy="489584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4DF8E2-A28B-4889-AD9E-1D733FEA2E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89401" y="2584759"/>
            <a:ext cx="3531600" cy="319374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F812-B775-468C-84D9-4394CC19F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E1DEB3-5237-467C-A5B6-EDA7F366E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877A6B-440F-4D7B-92DA-1B964D029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C89B2F1-1E32-44DB-B50E-BEA1896CAD8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1745613"/>
      </p:ext>
    </p:extLst>
  </p:cSld>
  <p:clrMapOvr>
    <a:masterClrMapping/>
  </p:clrMapOvr>
  <p:hf sldNum="0" hdr="0" ftr="0" dt="0"/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6B204-119E-45DB-A177-995FF5D9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000" y="955456"/>
            <a:ext cx="3531600" cy="1384995"/>
          </a:xfrm>
        </p:spPr>
        <p:txBody>
          <a:bodyPr anchor="b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CD3036-53A8-4361-AAAC-D8072EB470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37200" y="540001"/>
            <a:ext cx="6115050" cy="5238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FCFCD5-820E-47D9-9A60-57680C4C9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90000" y="2584758"/>
            <a:ext cx="3531600" cy="328422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2446C3-A62E-4690-9098-53D59C4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6C8B8-EA3D-45E5-950A-B6F1EA0B4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ACAB7-ADBF-42E5-A214-232BA9EFB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0E80DA6-B971-46B7-B0D3-8581AE0B6AC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/>
        </p:nvCxnSpPr>
        <p:spPr>
          <a:xfrm>
            <a:off x="4979988" y="540000"/>
            <a:ext cx="0" cy="5778000"/>
          </a:xfrm>
          <a:prstGeom prst="line">
            <a:avLst/>
          </a:prstGeom>
          <a:ln w="12700"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898121"/>
      </p:ext>
    </p:extLst>
  </p:cSld>
  <p:clrMapOvr>
    <a:masterClrMapping/>
  </p:clrMapOvr>
  <p:hf sldNum="0" hdr="0" ftr="0" dt="0"/>
</p:sldLayout>
</file>

<file path=ppt/slideMasters/_rels/slideMaster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2.xml" Id="rId8" /><Relationship Type="http://schemas.openxmlformats.org/officeDocument/2006/relationships/slideLayout" Target="/ppt/slideLayouts/slideLayout133.xml" Id="rId13" /><Relationship Type="http://schemas.openxmlformats.org/officeDocument/2006/relationships/slideLayout" Target="/ppt/slideLayouts/slideLayout184.xml" Id="rId18" /><Relationship Type="http://schemas.openxmlformats.org/officeDocument/2006/relationships/slideLayout" Target="/ppt/slideLayouts/slideLayout35.xml" Id="rId3" /><Relationship Type="http://schemas.openxmlformats.org/officeDocument/2006/relationships/slideLayout" Target="/ppt/slideLayouts/slideLayout216.xml" Id="rId21" /><Relationship Type="http://schemas.openxmlformats.org/officeDocument/2006/relationships/slideLayout" Target="/ppt/slideLayouts/slideLayout77.xml" Id="rId7" /><Relationship Type="http://schemas.openxmlformats.org/officeDocument/2006/relationships/slideLayout" Target="/ppt/slideLayouts/slideLayout128.xml" Id="rId12" /><Relationship Type="http://schemas.openxmlformats.org/officeDocument/2006/relationships/slideLayout" Target="/ppt/slideLayouts/slideLayout179.xml" Id="rId17" /><Relationship Type="http://schemas.openxmlformats.org/officeDocument/2006/relationships/theme" Target="/ppt/theme/theme12.xml" Id="rId25" /><Relationship Type="http://schemas.openxmlformats.org/officeDocument/2006/relationships/slideLayout" Target="/ppt/slideLayouts/slideLayout210.xml" Id="rId2" /><Relationship Type="http://schemas.openxmlformats.org/officeDocument/2006/relationships/slideLayout" Target="/ppt/slideLayouts/slideLayout1611.xml" Id="rId16" /><Relationship Type="http://schemas.openxmlformats.org/officeDocument/2006/relationships/slideLayout" Target="/ppt/slideLayouts/slideLayout2012.xml" Id="rId20" /><Relationship Type="http://schemas.openxmlformats.org/officeDocument/2006/relationships/slideLayout" Target="/ppt/slideLayouts/slideLayout113.xml" Id="rId1" /><Relationship Type="http://schemas.openxmlformats.org/officeDocument/2006/relationships/slideLayout" Target="/ppt/slideLayouts/slideLayout614.xml" Id="rId6" /><Relationship Type="http://schemas.openxmlformats.org/officeDocument/2006/relationships/slideLayout" Target="/ppt/slideLayouts/slideLayout1115.xml" Id="rId11" /><Relationship Type="http://schemas.openxmlformats.org/officeDocument/2006/relationships/slideLayout" Target="/ppt/slideLayouts/slideLayout2416.xml" Id="rId24" /><Relationship Type="http://schemas.openxmlformats.org/officeDocument/2006/relationships/slideLayout" Target="/ppt/slideLayouts/slideLayout517.xml" Id="rId5" /><Relationship Type="http://schemas.openxmlformats.org/officeDocument/2006/relationships/slideLayout" Target="/ppt/slideLayouts/slideLayout1518.xml" Id="rId15" /><Relationship Type="http://schemas.openxmlformats.org/officeDocument/2006/relationships/slideLayout" Target="/ppt/slideLayouts/slideLayout2319.xml" Id="rId23" /><Relationship Type="http://schemas.openxmlformats.org/officeDocument/2006/relationships/slideLayout" Target="/ppt/slideLayouts/slideLayout1020.xml" Id="rId10" /><Relationship Type="http://schemas.openxmlformats.org/officeDocument/2006/relationships/slideLayout" Target="/ppt/slideLayouts/slideLayout1921.xml" Id="rId19" /><Relationship Type="http://schemas.openxmlformats.org/officeDocument/2006/relationships/slideLayout" Target="/ppt/slideLayouts/slideLayout422.xml" Id="rId4" /><Relationship Type="http://schemas.openxmlformats.org/officeDocument/2006/relationships/slideLayout" Target="/ppt/slideLayouts/slideLayout923.xml" Id="rId9" /><Relationship Type="http://schemas.openxmlformats.org/officeDocument/2006/relationships/slideLayout" Target="/ppt/slideLayouts/slideLayout141.xml" Id="rId14" /><Relationship Type="http://schemas.openxmlformats.org/officeDocument/2006/relationships/slideLayout" Target="/ppt/slideLayouts/slideLayout2224.xml" Id="rId22" 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534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672" r:id="rId24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37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680">
          <p15:clr>
            <a:srgbClr val="F26B43"/>
          </p15:clr>
        </p15:guide>
        <p15:guide id="4" pos="7000">
          <p15:clr>
            <a:srgbClr val="F26B43"/>
          </p15:clr>
        </p15:guide>
        <p15:guide id="5" orient="horz" pos="679">
          <p15:clr>
            <a:srgbClr val="F26B43"/>
          </p15:clr>
        </p15:guide>
        <p15:guide id="6" orient="horz" pos="3640">
          <p15:clr>
            <a:srgbClr val="F26B43"/>
          </p15:clr>
        </p15:guide>
        <p15:guide id="7" pos="6644">
          <p15:clr>
            <a:srgbClr val="F26B43"/>
          </p15:clr>
        </p15:guide>
        <p15:guide id="8" pos="6289">
          <p15:clr>
            <a:srgbClr val="F26B43"/>
          </p15:clr>
        </p15:guide>
        <p15:guide id="9" pos="5945">
          <p15:clr>
            <a:srgbClr val="F26B43"/>
          </p15:clr>
        </p15:guide>
        <p15:guide id="10" pos="1391">
          <p15:clr>
            <a:srgbClr val="F26B43"/>
          </p15:clr>
        </p15:guide>
        <p15:guide id="11" pos="1032">
          <p15:clr>
            <a:srgbClr val="F26B43"/>
          </p15:clr>
        </p15:guide>
        <p15:guide id="12" pos="1732">
          <p15:clr>
            <a:srgbClr val="F26B43"/>
          </p15:clr>
        </p15:guide>
        <p15:guide id="13" pos="2084">
          <p15:clr>
            <a:srgbClr val="F26B43"/>
          </p15:clr>
        </p15:guide>
        <p15:guide id="14" pos="5596">
          <p15:clr>
            <a:srgbClr val="F26B43"/>
          </p15:clr>
        </p15:guide>
        <p15:guide id="15" pos="2436">
          <p15:clr>
            <a:srgbClr val="F26B43"/>
          </p15:clr>
        </p15:guide>
        <p15:guide id="16" pos="5244">
          <p15:clr>
            <a:srgbClr val="F26B43"/>
          </p15:clr>
        </p15:guide>
        <p15:guide id="17" pos="2792">
          <p15:clr>
            <a:srgbClr val="F26B43"/>
          </p15:clr>
        </p15:guide>
        <p15:guide id="18" pos="4892">
          <p15:clr>
            <a:srgbClr val="F26B43"/>
          </p15:clr>
        </p15:guide>
        <p15:guide id="19" pos="4543">
          <p15:clr>
            <a:srgbClr val="F26B43"/>
          </p15:clr>
        </p15:guide>
        <p15:guide id="20" pos="3488">
          <p15:clr>
            <a:srgbClr val="F26B43"/>
          </p15:clr>
        </p15:guide>
        <p15:guide id="21" pos="4192">
          <p15:clr>
            <a:srgbClr val="F26B43"/>
          </p15:clr>
        </p15:guide>
        <p15:guide id="22" pos="3840">
          <p15:clr>
            <a:srgbClr val="F26B43"/>
          </p15:clr>
        </p15:guide>
        <p15:guide id="23" pos="340">
          <p15:clr>
            <a:srgbClr val="A4A3A4"/>
          </p15:clr>
        </p15:guide>
        <p15:guide id="24" pos="7340">
          <p15:clr>
            <a:srgbClr val="A4A3A4"/>
          </p15:clr>
        </p15:guide>
        <p15:guide id="25" orient="horz" pos="1062">
          <p15:clr>
            <a:srgbClr val="5ACBF0"/>
          </p15:clr>
        </p15:guide>
        <p15:guide id="26" orient="horz" pos="3982">
          <p15:clr>
            <a:srgbClr val="A4A3A4"/>
          </p15:clr>
        </p15:guide>
        <p15:guide id="27" orient="horz" pos="338">
          <p15:clr>
            <a:srgbClr val="A4A3A4"/>
          </p15:clr>
        </p15:guide>
        <p15:guide id="28" orient="horz" pos="950">
          <p15:clr>
            <a:srgbClr val="5ACBF0"/>
          </p15:clr>
        </p15:guide>
        <p15:guide id="29" orient="horz" pos="249">
          <p15:clr>
            <a:srgbClr val="5ACBF0"/>
          </p15:clr>
        </p15:guide>
      </p15:sldGuideLst>
    </p:ext>
  </p:extLst>
</p:sldMaster>
</file>

<file path=ppt/slides/_rels/slide1013.xml.rels>&#65279;<?xml version="1.0" encoding="utf-8"?><Relationships xmlns="http://schemas.openxmlformats.org/package/2006/relationships"><Relationship Type="http://schemas.openxmlformats.org/officeDocument/2006/relationships/notesSlide" Target="/ppt/notesSlides/notesSlide1013.xml" Id="rId2" /><Relationship Type="http://schemas.openxmlformats.org/officeDocument/2006/relationships/slideLayout" Target="/ppt/slideLayouts/slideLayout2012.xml" Id="rId1" /></Relationships>
</file>

<file path=ppt/slides/_rels/slide1110.xml.rels>&#65279;<?xml version="1.0" encoding="utf-8"?><Relationships xmlns="http://schemas.openxmlformats.org/package/2006/relationships"><Relationship Type="http://schemas.openxmlformats.org/officeDocument/2006/relationships/notesSlide" Target="/ppt/notesSlides/notesSlide1110.xml" Id="rId2" /><Relationship Type="http://schemas.openxmlformats.org/officeDocument/2006/relationships/slideLayout" Target="/ppt/slideLayouts/slideLayout216.xml" Id="rId1" /></Relationships>
</file>

<file path=ppt/slides/_rels/slide126.xml.rels>&#65279;<?xml version="1.0" encoding="utf-8"?><Relationships xmlns="http://schemas.openxmlformats.org/package/2006/relationships"><Relationship Type="http://schemas.openxmlformats.org/officeDocument/2006/relationships/notesSlide" Target="/ppt/notesSlides/notesSlide126.xml" Id="rId2" /><Relationship Type="http://schemas.openxmlformats.org/officeDocument/2006/relationships/slideLayout" Target="/ppt/slideLayouts/slideLayout2224.xml" Id="rId1" /></Relationships>
</file>

<file path=ppt/slides/_rels/slide135.xml.rels>&#65279;<?xml version="1.0" encoding="utf-8"?><Relationships xmlns="http://schemas.openxmlformats.org/package/2006/relationships"><Relationship Type="http://schemas.openxmlformats.org/officeDocument/2006/relationships/notesSlide" Target="/ppt/notesSlides/notesSlide135.xml" Id="rId2" /><Relationship Type="http://schemas.openxmlformats.org/officeDocument/2006/relationships/slideLayout" Target="/ppt/slideLayouts/slideLayout2319.xml" Id="rId1" /></Relationships>
</file>

<file path=ppt/slides/_rels/slide19.xml.rels>&#65279;<?xml version="1.0" encoding="utf-8"?><Relationships xmlns="http://schemas.openxmlformats.org/package/2006/relationships"><Relationship Type="http://schemas.openxmlformats.org/officeDocument/2006/relationships/notesSlide" Target="/ppt/notesSlides/notesSlide19.xml" Id="rId2" /><Relationship Type="http://schemas.openxmlformats.org/officeDocument/2006/relationships/slideLayout" Target="/ppt/slideLayouts/slideLayout2416.xml" Id="rId1" /></Relationships>
</file>

<file path=ppt/slides/_rels/slide27.xml.rels>&#65279;<?xml version="1.0" encoding="utf-8"?><Relationships xmlns="http://schemas.openxmlformats.org/package/2006/relationships"><Relationship Type="http://schemas.openxmlformats.org/officeDocument/2006/relationships/image" Target="/ppt/media/image15.jpg" Id="rId3" /><Relationship Type="http://schemas.openxmlformats.org/officeDocument/2006/relationships/notesSlide" Target="/ppt/notesSlides/notesSlide27.xml" Id="rId2" /><Relationship Type="http://schemas.openxmlformats.org/officeDocument/2006/relationships/slideLayout" Target="/ppt/slideLayouts/slideLayout128.xml" Id="rId1" /></Relationships>
</file>

<file path=ppt/slides/_rels/slide33.xml.rels>&#65279;<?xml version="1.0" encoding="utf-8"?><Relationships xmlns="http://schemas.openxmlformats.org/package/2006/relationships"><Relationship Type="http://schemas.openxmlformats.org/officeDocument/2006/relationships/image" Target="/ppt/media/image24.jpg" Id="rId3" /><Relationship Type="http://schemas.openxmlformats.org/officeDocument/2006/relationships/notesSlide" Target="/ppt/notesSlides/notesSlide33.xml" Id="rId2" /><Relationship Type="http://schemas.openxmlformats.org/officeDocument/2006/relationships/slideLayout" Target="/ppt/slideLayouts/slideLayout133.xml" Id="rId1" /></Relationships>
</file>

<file path=ppt/slides/_rels/slide41.xml.rels>&#65279;<?xml version="1.0" encoding="utf-8"?><Relationships xmlns="http://schemas.openxmlformats.org/package/2006/relationships"><Relationship Type="http://schemas.openxmlformats.org/officeDocument/2006/relationships/image" Target="/ppt/media/image32.jpg" Id="rId3" /><Relationship Type="http://schemas.openxmlformats.org/officeDocument/2006/relationships/notesSlide" Target="/ppt/notesSlides/notesSlide41.xml" Id="rId2" /><Relationship Type="http://schemas.openxmlformats.org/officeDocument/2006/relationships/slideLayout" Target="/ppt/slideLayouts/slideLayout141.xml" Id="rId1" /></Relationships>
</file>

<file path=ppt/slides/_rels/slide512.xml.rels>&#65279;<?xml version="1.0" encoding="utf-8"?><Relationships xmlns="http://schemas.openxmlformats.org/package/2006/relationships"><Relationship Type="http://schemas.openxmlformats.org/officeDocument/2006/relationships/notesSlide" Target="/ppt/notesSlides/notesSlide512.xml" Id="rId2" /><Relationship Type="http://schemas.openxmlformats.org/officeDocument/2006/relationships/slideLayout" Target="/ppt/slideLayouts/slideLayout1518.xml" Id="rId1" /></Relationships>
</file>

<file path=ppt/slides/_rels/slide611.xml.rels>&#65279;<?xml version="1.0" encoding="utf-8"?><Relationships xmlns="http://schemas.openxmlformats.org/package/2006/relationships"><Relationship Type="http://schemas.openxmlformats.org/officeDocument/2006/relationships/notesSlide" Target="/ppt/notesSlides/notesSlide611.xml" Id="rId2" /><Relationship Type="http://schemas.openxmlformats.org/officeDocument/2006/relationships/slideLayout" Target="/ppt/slideLayouts/slideLayout1611.xml" Id="rId1" /></Relationships>
</file>

<file path=ppt/slides/_rels/slide78.xml.rels>&#65279;<?xml version="1.0" encoding="utf-8"?><Relationships xmlns="http://schemas.openxmlformats.org/package/2006/relationships"><Relationship Type="http://schemas.openxmlformats.org/officeDocument/2006/relationships/notesSlide" Target="/ppt/notesSlides/notesSlide78.xml" Id="rId2" /><Relationship Type="http://schemas.openxmlformats.org/officeDocument/2006/relationships/slideLayout" Target="/ppt/slideLayouts/slideLayout179.xml" Id="rId1" /></Relationships>
</file>

<file path=ppt/slides/_rels/slide84.xml.rels>&#65279;<?xml version="1.0" encoding="utf-8"?><Relationships xmlns="http://schemas.openxmlformats.org/package/2006/relationships"><Relationship Type="http://schemas.openxmlformats.org/officeDocument/2006/relationships/notesSlide" Target="/ppt/notesSlides/notesSlide84.xml" Id="rId2" /><Relationship Type="http://schemas.openxmlformats.org/officeDocument/2006/relationships/slideLayout" Target="/ppt/slideLayouts/slideLayout184.xml" Id="rId1" /></Relationships>
</file>

<file path=ppt/slides/_rels/slide92.xml.rels>&#65279;<?xml version="1.0" encoding="utf-8"?><Relationships xmlns="http://schemas.openxmlformats.org/package/2006/relationships"><Relationship Type="http://schemas.openxmlformats.org/officeDocument/2006/relationships/image" Target="/ppt/media/image43.jpg" Id="rId3" /><Relationship Type="http://schemas.openxmlformats.org/officeDocument/2006/relationships/notesSlide" Target="/ppt/notesSlides/notesSlide92.xml" Id="rId2" /><Relationship Type="http://schemas.openxmlformats.org/officeDocument/2006/relationships/slideLayout" Target="/ppt/slideLayouts/slideLayout1921.xml" Id="rId1" /></Relationships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Dynamic delivery</a:t>
            </a:r>
            <a:endParaRPr lang="en-US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3780F96-A835-781A-F44F-1A735EFD59C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/>
              <a:t>Learn to infuse energy into your delivery to leave a lasting impression</a:t>
            </a:r>
          </a:p>
          <a:p>
            <a:r>
              <a:rPr lang="en-US"/>
              <a:t>One of the goals of effective communication is to motivate your audience</a:t>
            </a:r>
            <a:endParaRPr lang="en-US" dirty="0"/>
          </a:p>
        </p:txBody>
      </p:sp>
      <p:graphicFrame>
        <p:nvGraphicFramePr>
          <p:cNvPr id="15" name="Content Placeholder 18">
            <a:extLst>
              <a:ext uri="{FF2B5EF4-FFF2-40B4-BE49-F238E27FC236}">
                <a16:creationId xmlns:a16="http://schemas.microsoft.com/office/drawing/2014/main" id="{74BD87A9-1BDA-A162-93E6-ABF9D3330593}"/>
              </a:ext>
            </a:extLst>
          </p:cNvPr>
          <p:cNvGraphicFramePr>
            <a:graphicFrameLocks noGrp="1"/>
          </p:cNvGraphicFramePr>
          <p:nvPr>
            <p:ph type="tbl" sz="quarter" idx="11"/>
            <p:extLst>
              <p:ext uri="{D42A27DB-BD31-4B8C-83A1-F6EECF244321}">
                <p14:modId xmlns:p14="http://schemas.microsoft.com/office/powerpoint/2010/main" val="1814721441"/>
              </p:ext>
            </p:extLst>
          </p:nvPr>
        </p:nvGraphicFramePr>
        <p:xfrm>
          <a:off x="4833938" y="1997075"/>
          <a:ext cx="6275389" cy="36576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644650">
                  <a:extLst>
                    <a:ext uri="{9D8B030D-6E8A-4147-A177-3AD203B41FA5}">
                      <a16:colId xmlns:a16="http://schemas.microsoft.com/office/drawing/2014/main" val="1953879122"/>
                    </a:ext>
                  </a:extLst>
                </a:gridCol>
                <a:gridCol w="2146230">
                  <a:extLst>
                    <a:ext uri="{9D8B030D-6E8A-4147-A177-3AD203B41FA5}">
                      <a16:colId xmlns:a16="http://schemas.microsoft.com/office/drawing/2014/main" val="4255660074"/>
                    </a:ext>
                  </a:extLst>
                </a:gridCol>
                <a:gridCol w="1210196">
                  <a:extLst>
                    <a:ext uri="{9D8B030D-6E8A-4147-A177-3AD203B41FA5}">
                      <a16:colId xmlns:a16="http://schemas.microsoft.com/office/drawing/2014/main" val="1104385112"/>
                    </a:ext>
                  </a:extLst>
                </a:gridCol>
                <a:gridCol w="1274313">
                  <a:extLst>
                    <a:ext uri="{9D8B030D-6E8A-4147-A177-3AD203B41FA5}">
                      <a16:colId xmlns:a16="http://schemas.microsoft.com/office/drawing/2014/main" val="1754314948"/>
                    </a:ext>
                  </a:extLst>
                </a:gridCol>
              </a:tblGrid>
              <a:tr h="555104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ysClr val="windowText" lastClr="000000"/>
                          </a:solidFill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027855"/>
                  </a:ext>
                </a:extLst>
              </a:tr>
              <a:tr h="77562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4089530"/>
                  </a:ext>
                </a:extLst>
              </a:tr>
              <a:tr h="77562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0475111"/>
                  </a:ext>
                </a:extLst>
              </a:tr>
              <a:tr h="77562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051783"/>
                  </a:ext>
                </a:extLst>
              </a:tr>
              <a:tr h="77562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1464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7900A-321E-9B5B-1413-B314F2F36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tips &amp; takeaways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A72B37-52D4-0A96-B878-D66F72705952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EC3CA0-178A-3589-C916-CA7F321825A5}"/>
              </a:ext>
            </a:extLst>
          </p:cNvPr>
          <p:cNvSpPr>
            <a:spLocks noGrp="1"/>
          </p:cNvSpPr>
          <p:nvPr>
            <p:ph sz="half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</p:spTree>
    <p:extLst>
      <p:ext uri="{BB962C8B-B14F-4D97-AF65-F5344CB8AC3E}">
        <p14:creationId xmlns:p14="http://schemas.microsoft.com/office/powerpoint/2010/main" val="240967260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48C0A-F532-87F9-2318-0570ADF14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8E7DC65E-B0D7-37FB-7465-F1881B2FE5A8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2125632543"/>
              </p:ext>
            </p:extLst>
          </p:nvPr>
        </p:nvGraphicFramePr>
        <p:xfrm>
          <a:off x="568325" y="2082800"/>
          <a:ext cx="10213972" cy="3856095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553493">
                  <a:extLst>
                    <a:ext uri="{9D8B030D-6E8A-4147-A177-3AD203B41FA5}">
                      <a16:colId xmlns:a16="http://schemas.microsoft.com/office/drawing/2014/main" val="3473963133"/>
                    </a:ext>
                  </a:extLst>
                </a:gridCol>
                <a:gridCol w="2553493">
                  <a:extLst>
                    <a:ext uri="{9D8B030D-6E8A-4147-A177-3AD203B41FA5}">
                      <a16:colId xmlns:a16="http://schemas.microsoft.com/office/drawing/2014/main" val="3896826281"/>
                    </a:ext>
                  </a:extLst>
                </a:gridCol>
                <a:gridCol w="2553493">
                  <a:extLst>
                    <a:ext uri="{9D8B030D-6E8A-4147-A177-3AD203B41FA5}">
                      <a16:colId xmlns:a16="http://schemas.microsoft.com/office/drawing/2014/main" val="1391671866"/>
                    </a:ext>
                  </a:extLst>
                </a:gridCol>
                <a:gridCol w="2553493">
                  <a:extLst>
                    <a:ext uri="{9D8B030D-6E8A-4147-A177-3AD203B41FA5}">
                      <a16:colId xmlns:a16="http://schemas.microsoft.com/office/drawing/2014/main" val="3820157022"/>
                    </a:ext>
                  </a:extLst>
                </a:gridCol>
              </a:tblGrid>
              <a:tr h="33363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1472789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366626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6991230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1191369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2230751"/>
                  </a:ext>
                </a:extLst>
              </a:tr>
              <a:tr h="6980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8868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4155930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Basic presentation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Building confidence</a:t>
            </a:r>
          </a:p>
          <a:p>
            <a:r>
              <a:rPr lang="en-US" dirty="0"/>
              <a:t>Engaging the audience</a:t>
            </a:r>
          </a:p>
          <a:p>
            <a:r>
              <a:rPr lang="en-US" dirty="0"/>
              <a:t>Visual aids</a:t>
            </a:r>
          </a:p>
          <a:p>
            <a:r>
              <a:rPr lang="en-US" dirty="0"/>
              <a:t>Final tips &amp; takeaways</a:t>
            </a:r>
          </a:p>
        </p:txBody>
      </p:sp>
      <p:pic>
        <p:nvPicPr>
          <p:cNvPr id="18" name="Picture Placeholder 17" descr="A ski lift with mountains in the background">
            <a:extLst>
              <a:ext uri="{FF2B5EF4-FFF2-40B4-BE49-F238E27FC236}">
                <a16:creationId xmlns:a16="http://schemas.microsoft.com/office/drawing/2014/main" id="{EA3B7AFC-AAF1-6309-E87A-F630716B8D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5" b="15"/>
          <a:stretch/>
        </p:blipFill>
        <p:spPr/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The power of communication</a:t>
            </a:r>
          </a:p>
        </p:txBody>
      </p:sp>
      <p:pic>
        <p:nvPicPr>
          <p:cNvPr id="9" name="Picture Placeholder 8" descr="Angle view of a man skiing on a mountain slope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206" r="22206"/>
          <a:stretch/>
        </p:blipFill>
        <p:spPr/>
      </p:pic>
    </p:spTree>
    <p:extLst>
      <p:ext uri="{BB962C8B-B14F-4D97-AF65-F5344CB8AC3E}">
        <p14:creationId xmlns:p14="http://schemas.microsoft.com/office/powerpoint/2010/main" val="8117309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Overcoming nervousness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Confidence-building strategies</a:t>
            </a:r>
          </a:p>
        </p:txBody>
      </p:sp>
      <p:pic>
        <p:nvPicPr>
          <p:cNvPr id="9" name="Picture Placeholder 8" descr="Aerial view of two persons skiing">
            <a:extLst>
              <a:ext uri="{FF2B5EF4-FFF2-40B4-BE49-F238E27FC236}">
                <a16:creationId xmlns:a16="http://schemas.microsoft.com/office/drawing/2014/main" id="{3157C130-A151-49C9-841C-4727F37F33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670" r="21670"/>
          <a:stretch/>
        </p:blipFill>
        <p:spPr/>
      </p:pic>
    </p:spTree>
    <p:extLst>
      <p:ext uri="{BB962C8B-B14F-4D97-AF65-F5344CB8AC3E}">
        <p14:creationId xmlns:p14="http://schemas.microsoft.com/office/powerpoint/2010/main" val="1634421749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D291F2-4F3B-9988-830C-3A03B6B27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Engaging the audience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957EAB-1A32-A2FE-6656-37F9DA322CC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1944867559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16E9532-6DC7-411D-A09F-8413A5B9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Selecting visual aids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C602EC3-0115-4FB6-BAA7-BCA17E61165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235918552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7F9A0-D364-C129-711E-DB39F65EE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Effective delivery techniques   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9A860AE-836A-6B3C-D663-F6B253827540}"/>
              </a:ext>
            </a:extLst>
          </p:cNvPr>
          <p:cNvSpPr>
            <a:spLocks noGrp="1"/>
          </p:cNvSpPr>
          <p:nvPr>
            <p:ph sz="half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is a powerful tool in public speaking. It involves varying pitch, tone, and volume to convey emotion, emphasize points, and maintain interest. </a:t>
            </a:r>
          </a:p>
          <a:p>
            <a:pPr lvl="1"/>
            <a:r>
              <a:rPr lang="en-US" dirty="0"/>
              <a:t>Pitch variation</a:t>
            </a:r>
          </a:p>
          <a:p>
            <a:pPr lvl="1"/>
            <a:r>
              <a:rPr lang="en-US" dirty="0"/>
              <a:t>Tone inflection</a:t>
            </a:r>
          </a:p>
          <a:p>
            <a:pPr lvl="1"/>
            <a:r>
              <a:rPr lang="en-US" dirty="0"/>
              <a:t>Volume control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BFE84A7-25EF-3EAC-827F-0F82AD57DF5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Effective body language enhances your message, making it more impactful and memorable.</a:t>
            </a:r>
          </a:p>
          <a:p>
            <a:pPr lvl="1"/>
            <a:r>
              <a:rPr lang="en-US" dirty="0"/>
              <a:t>Meaningful eye contact</a:t>
            </a:r>
          </a:p>
          <a:p>
            <a:pPr lvl="1"/>
            <a:r>
              <a:rPr lang="en-US" dirty="0"/>
              <a:t>Purposeful gestures</a:t>
            </a:r>
          </a:p>
          <a:p>
            <a:pPr lvl="1"/>
            <a:r>
              <a:rPr lang="en-US" dirty="0"/>
              <a:t>Maintain good posture</a:t>
            </a:r>
          </a:p>
          <a:p>
            <a:pPr lvl="1"/>
            <a:r>
              <a:rPr lang="en-US" dirty="0"/>
              <a:t>Control your expressions</a:t>
            </a:r>
          </a:p>
        </p:txBody>
      </p:sp>
    </p:spTree>
    <p:extLst>
      <p:ext uri="{BB962C8B-B14F-4D97-AF65-F5344CB8AC3E}">
        <p14:creationId xmlns:p14="http://schemas.microsoft.com/office/powerpoint/2010/main" val="272386585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5A52-EB72-8381-9004-15EFA08A1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507" y="395289"/>
            <a:ext cx="7687131" cy="1189806"/>
          </a:xfrm>
        </p:spPr>
        <p:txBody>
          <a:bodyPr/>
          <a:lstStyle/>
          <a:p>
            <a:r>
              <a:rPr lang="en-US" dirty="0"/>
              <a:t>Navigating Q&amp;A sessions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77FFE-5575-F589-0B25-1907543616B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5F9818-7589-51E7-9F61-CDE1B7A6B27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815138" y="1997075"/>
            <a:ext cx="4857750" cy="4232275"/>
          </a:xfrm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</p:spTree>
    <p:extLst>
      <p:ext uri="{BB962C8B-B14F-4D97-AF65-F5344CB8AC3E}">
        <p14:creationId xmlns:p14="http://schemas.microsoft.com/office/powerpoint/2010/main" val="328461622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 anchor="b">
            <a:normAutofit/>
          </a:bodyPr>
          <a:lstStyle/>
          <a:p>
            <a:r>
              <a:rPr lang="en-US" dirty="0"/>
              <a:t>Speaking impact </a:t>
            </a:r>
          </a:p>
        </p:txBody>
      </p:sp>
      <p:pic>
        <p:nvPicPr>
          <p:cNvPr id="10" name="Picture Placeholder 9" descr="Close-up of a snow covered road">
            <a:extLst>
              <a:ext uri="{FF2B5EF4-FFF2-40B4-BE49-F238E27FC236}">
                <a16:creationId xmlns:a16="http://schemas.microsoft.com/office/drawing/2014/main" id="{1A068317-699A-4C96-BD22-58E7B50ADD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33364" r="33364"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idx="10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theme/theme12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3.xml.rels>&#65279;<?xml version="1.0" encoding="utf-8"?><Relationships xmlns="http://schemas.openxmlformats.org/package/2006/relationships"><Relationship Type="http://schemas.openxmlformats.org/officeDocument/2006/relationships/customXmlProps" Target="/customXml/itemProps13.xml" Id="rId1" /></Relationships>
</file>

<file path=customXml/_rels/item22.xml.rels>&#65279;<?xml version="1.0" encoding="utf-8"?><Relationships xmlns="http://schemas.openxmlformats.org/package/2006/relationships"><Relationship Type="http://schemas.openxmlformats.org/officeDocument/2006/relationships/customXmlProps" Target="/customXml/itemProps2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1.xml" Id="rId1" /></Relationships>
</file>

<file path=customXml/item1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3.xml><?xml version="1.0" encoding="utf-8"?>
<ds:datastoreItem xmlns:ds="http://schemas.openxmlformats.org/officeDocument/2006/customXml" ds:itemID="{36986C09-F420-40AE-93AA-C368DCF73FE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2.xml><?xml version="1.0" encoding="utf-8"?>
<ds:datastoreItem xmlns:ds="http://schemas.openxmlformats.org/officeDocument/2006/customXml" ds:itemID="{A32DBBDF-0415-4F4A-A72F-EB449088BF3B}">
  <ds:schemaRefs>
    <ds:schemaRef ds:uri="http://schemas.microsoft.com/sharepoint/v3/contenttype/forms"/>
  </ds:schemaRefs>
</ds:datastoreItem>
</file>

<file path=customXml/itemProps31.xml><?xml version="1.0" encoding="utf-8"?>
<ds:datastoreItem xmlns:ds="http://schemas.openxmlformats.org/officeDocument/2006/customXml" ds:itemID="{05E267E2-D0C1-458E-BA40-3B641CF83E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emplate>FrostyVTI</ap:Template>
  <ap:TotalTime>0</ap:TotalTime>
  <ap:Words>414</ap:Words>
  <ap:Application>Microsoft Office PowerPoint</ap:Application>
  <ap:PresentationFormat>Widescreen</ap:PresentationFormat>
  <ap:Paragraphs>119</ap:Paragraphs>
  <ap:Slides>13</ap:Slides>
  <ap:Notes>13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ap:HeadingPairs>
  <ap:TitlesOfParts>
    <vt:vector baseType="lpstr" size="19">
      <vt:lpstr>Arial</vt:lpstr>
      <vt:lpstr>Avenir Next LT Pro</vt:lpstr>
      <vt:lpstr>Calibri</vt:lpstr>
      <vt:lpstr>Goudy Old Style</vt:lpstr>
      <vt:lpstr>Wingdings</vt:lpstr>
      <vt:lpstr>FrostyVTI</vt:lpstr>
      <vt:lpstr>Basic presentation</vt:lpstr>
      <vt:lpstr>Agenda</vt:lpstr>
      <vt:lpstr>The power of communication</vt:lpstr>
      <vt:lpstr>Overcoming nervousness</vt:lpstr>
      <vt:lpstr>Engaging the audience</vt:lpstr>
      <vt:lpstr>Selecting visual aids</vt:lpstr>
      <vt:lpstr>Effective delivery techniques   </vt:lpstr>
      <vt:lpstr>Navigating Q&amp;A sessions  </vt:lpstr>
      <vt:lpstr>Speaking impact </vt:lpstr>
      <vt:lpstr>Dynamic delivery</vt:lpstr>
      <vt:lpstr>Final tips &amp; takeaways </vt:lpstr>
      <vt:lpstr>Speaking engagement metrics</vt:lpstr>
      <vt:lpstr>Thank you</vt:lpstr>
    </vt:vector>
  </ap:TitlesOfParts>
  <ap:Company/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2023-12-10T15:14:12Z</dcterms:created>
  <dcterms:modified xsi:type="dcterms:W3CDTF">2024-03-08T18:18:57Z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